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70"/>
    <p:restoredTop sz="92500"/>
  </p:normalViewPr>
  <p:slideViewPr>
    <p:cSldViewPr snapToGrid="0" snapToObjects="1">
      <p:cViewPr varScale="1">
        <p:scale>
          <a:sx n="104" d="100"/>
          <a:sy n="104" d="100"/>
        </p:scale>
        <p:origin x="102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D34C-A466-4542-B8BB-FD763F765F39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A93E-FBE2-7E41-B4A3-961E18C3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5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D34C-A466-4542-B8BB-FD763F765F39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A93E-FBE2-7E41-B4A3-961E18C3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6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D34C-A466-4542-B8BB-FD763F765F39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A93E-FBE2-7E41-B4A3-961E18C3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6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D34C-A466-4542-B8BB-FD763F765F39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A93E-FBE2-7E41-B4A3-961E18C3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9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D34C-A466-4542-B8BB-FD763F765F39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A93E-FBE2-7E41-B4A3-961E18C3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D34C-A466-4542-B8BB-FD763F765F39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A93E-FBE2-7E41-B4A3-961E18C3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D34C-A466-4542-B8BB-FD763F765F39}" type="datetimeFigureOut">
              <a:rPr lang="en-US" smtClean="0"/>
              <a:t>5/24/17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A93E-FBE2-7E41-B4A3-961E18C3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63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D34C-A466-4542-B8BB-FD763F765F39}" type="datetimeFigureOut">
              <a:rPr lang="en-US" smtClean="0"/>
              <a:t>5/24/17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A93E-FBE2-7E41-B4A3-961E18C3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70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D34C-A466-4542-B8BB-FD763F765F39}" type="datetimeFigureOut">
              <a:rPr lang="en-US" smtClean="0"/>
              <a:t>5/24/17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A93E-FBE2-7E41-B4A3-961E18C3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9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D34C-A466-4542-B8BB-FD763F765F39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A93E-FBE2-7E41-B4A3-961E18C3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7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D34C-A466-4542-B8BB-FD763F765F39}" type="datetimeFigureOut">
              <a:rPr lang="en-US" smtClean="0"/>
              <a:t>5/24/17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5A93E-FBE2-7E41-B4A3-961E18C3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72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7D34C-A466-4542-B8BB-FD763F765F39}" type="datetimeFigureOut">
              <a:rPr lang="en-US" smtClean="0"/>
              <a:t>5/24/17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5A93E-FBE2-7E41-B4A3-961E18C3C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7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2_7Q1xQ-NW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5200" y="1066801"/>
            <a:ext cx="4800600" cy="1470025"/>
          </a:xfrm>
        </p:spPr>
        <p:txBody>
          <a:bodyPr/>
          <a:lstStyle/>
          <a:p>
            <a:pPr algn="ctr" eaLnBrk="1" hangingPunct="1"/>
            <a:r>
              <a:rPr lang="en-US" altLang="en-US" sz="4400" b="1"/>
              <a:t>Excretory System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418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1" y="304800"/>
            <a:ext cx="6316663" cy="1143000"/>
          </a:xfrm>
        </p:spPr>
        <p:txBody>
          <a:bodyPr/>
          <a:lstStyle/>
          <a:p>
            <a:pPr algn="ctr" eaLnBrk="1" hangingPunct="1"/>
            <a:r>
              <a:rPr lang="en-US" altLang="en-US" b="1"/>
              <a:t>Excretory Disorders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200" b="1" u="sng" dirty="0" smtClean="0"/>
              <a:t>______________________________________________</a:t>
            </a:r>
            <a:r>
              <a:rPr lang="en-US" altLang="en-US" sz="3200" dirty="0" smtClean="0"/>
              <a:t>- </a:t>
            </a:r>
            <a:r>
              <a:rPr lang="en-US" altLang="en-US" sz="3200" dirty="0"/>
              <a:t>result when urine becomes too concentrated and substances in the urine crystallize to form stones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b="1" u="sng" dirty="0" smtClean="0"/>
              <a:t>______________________________________________</a:t>
            </a:r>
            <a:r>
              <a:rPr lang="en-US" altLang="en-US" sz="3200" dirty="0" smtClean="0"/>
              <a:t>– </a:t>
            </a:r>
            <a:r>
              <a:rPr lang="en-US" altLang="en-US" sz="3200" dirty="0"/>
              <a:t>results when the kidneys fail to function correctly which leads to abnormal levels of fluids in the body</a:t>
            </a:r>
          </a:p>
        </p:txBody>
      </p:sp>
    </p:spTree>
    <p:extLst>
      <p:ext uri="{BB962C8B-B14F-4D97-AF65-F5344CB8AC3E}">
        <p14:creationId xmlns:p14="http://schemas.microsoft.com/office/powerpoint/2010/main" val="196304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0"/>
            <a:ext cx="693420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4114800" y="5638800"/>
            <a:ext cx="6553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/>
              <a:t>Examples of kidney stones</a:t>
            </a:r>
          </a:p>
        </p:txBody>
      </p:sp>
    </p:spTree>
    <p:extLst>
      <p:ext uri="{BB962C8B-B14F-4D97-AF65-F5344CB8AC3E}">
        <p14:creationId xmlns:p14="http://schemas.microsoft.com/office/powerpoint/2010/main" val="113216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4691063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0"/>
            <a:ext cx="4648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2174789" y="5334000"/>
            <a:ext cx="826461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/>
              <a:t>Kidney dialysis </a:t>
            </a:r>
            <a:r>
              <a:rPr lang="en-US" altLang="en-US" sz="3200" dirty="0"/>
              <a:t>averages 4 hours per session, 3 times per week.</a:t>
            </a:r>
          </a:p>
        </p:txBody>
      </p:sp>
    </p:spTree>
    <p:extLst>
      <p:ext uri="{BB962C8B-B14F-4D97-AF65-F5344CB8AC3E}">
        <p14:creationId xmlns:p14="http://schemas.microsoft.com/office/powerpoint/2010/main" val="157888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94270" y="304801"/>
            <a:ext cx="11145795" cy="579437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3600" dirty="0" smtClean="0"/>
              <a:t>How do I keep the urinary system healthy?</a:t>
            </a:r>
          </a:p>
          <a:p>
            <a:pPr lvl="1" eaLnBrk="1" hangingPunct="1">
              <a:defRPr/>
            </a:pPr>
            <a:r>
              <a:rPr lang="en-US" sz="3600" dirty="0"/>
              <a:t>Drink at least </a:t>
            </a:r>
            <a:r>
              <a:rPr lang="en-US" sz="3600" b="1" dirty="0" smtClean="0"/>
              <a:t>_____________________________________________</a:t>
            </a:r>
            <a:r>
              <a:rPr lang="en-US" sz="3600" dirty="0" smtClean="0"/>
              <a:t>of </a:t>
            </a:r>
            <a:r>
              <a:rPr lang="en-US" sz="3600" dirty="0"/>
              <a:t>water a day</a:t>
            </a:r>
          </a:p>
          <a:p>
            <a:pPr lvl="1" eaLnBrk="1" hangingPunct="1">
              <a:defRPr/>
            </a:pPr>
            <a:r>
              <a:rPr lang="en-US" sz="3600" dirty="0"/>
              <a:t>Limit your intake of caffeine and soft drinks</a:t>
            </a:r>
          </a:p>
          <a:p>
            <a:pPr lvl="2" eaLnBrk="1" hangingPunct="1">
              <a:buFont typeface="Wingdings" pitchFamily="2" charset="2"/>
              <a:buChar char="§"/>
              <a:defRPr/>
            </a:pPr>
            <a:r>
              <a:rPr lang="en-US" sz="3600" dirty="0"/>
              <a:t>This can increase water loss through urine, thus </a:t>
            </a:r>
            <a:r>
              <a:rPr lang="en-US" sz="3600" b="1" dirty="0" smtClean="0"/>
              <a:t>___________________________________________</a:t>
            </a:r>
            <a:r>
              <a:rPr lang="en-US" sz="3600" dirty="0" smtClean="0"/>
              <a:t>your </a:t>
            </a:r>
            <a:r>
              <a:rPr lang="en-US" sz="3600" dirty="0"/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197357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dirty="0" smtClean="0"/>
              <a:t>Urinary System Video </a:t>
            </a:r>
            <a:r>
              <a:rPr lang="en-US" dirty="0"/>
              <a:t>Clip: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www.youtube.com/watch?v=2_7Q1xQ-NWU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011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1" y="0"/>
            <a:ext cx="6316663" cy="1143000"/>
          </a:xfrm>
        </p:spPr>
        <p:txBody>
          <a:bodyPr/>
          <a:lstStyle/>
          <a:p>
            <a:pPr algn="ctr" eaLnBrk="1" hangingPunct="1"/>
            <a:r>
              <a:rPr lang="en-US" altLang="en-US" b="1"/>
              <a:t>Excretion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6692" y="1371600"/>
            <a:ext cx="10812162" cy="4572000"/>
          </a:xfrm>
        </p:spPr>
        <p:txBody>
          <a:bodyPr/>
          <a:lstStyle/>
          <a:p>
            <a:pPr marL="457200" indent="-457200"/>
            <a:r>
              <a:rPr lang="en-US" altLang="en-US" sz="3200" b="1" u="sng" dirty="0" smtClean="0"/>
              <a:t>_______________________________________</a:t>
            </a:r>
            <a:r>
              <a:rPr lang="en-US" altLang="en-US" sz="3200" dirty="0" smtClean="0"/>
              <a:t>– </a:t>
            </a:r>
            <a:r>
              <a:rPr lang="en-US" altLang="en-US" sz="3200" dirty="0"/>
              <a:t>is the process by which wastes and excess substances are removed from an organism</a:t>
            </a:r>
          </a:p>
          <a:p>
            <a:pPr marL="457200" indent="-457200"/>
            <a:r>
              <a:rPr lang="en-US" altLang="en-US" sz="3200" dirty="0"/>
              <a:t>Organs of excretion are:</a:t>
            </a:r>
          </a:p>
          <a:p>
            <a:pPr marL="838200" lvl="1" indent="-381000"/>
            <a:r>
              <a:rPr lang="en-US" altLang="en-US" sz="2800" b="1" dirty="0" smtClean="0"/>
              <a:t>________________________________________________</a:t>
            </a:r>
            <a:endParaRPr lang="en-US" altLang="en-US" sz="2800" b="1" dirty="0"/>
          </a:p>
          <a:p>
            <a:pPr marL="838200" lvl="1" indent="-381000"/>
            <a:r>
              <a:rPr lang="en-US" altLang="en-US" sz="2800" b="1" dirty="0" smtClean="0"/>
              <a:t>________________________________________________</a:t>
            </a:r>
            <a:endParaRPr lang="en-US" altLang="en-US" sz="2800" b="1" dirty="0"/>
          </a:p>
          <a:p>
            <a:pPr marL="838200" lvl="1" indent="-381000"/>
            <a:r>
              <a:rPr lang="en-US" altLang="en-US" sz="2800" b="1" dirty="0" smtClean="0"/>
              <a:t>________________________________________________</a:t>
            </a:r>
            <a:endParaRPr lang="en-US" altLang="en-US" sz="2800" b="1" dirty="0"/>
          </a:p>
          <a:p>
            <a:pPr marL="838200" lvl="1" indent="-381000"/>
            <a:r>
              <a:rPr lang="en-US" altLang="en-US" sz="2800" b="1" dirty="0" smtClean="0"/>
              <a:t>________________________________________________</a:t>
            </a:r>
            <a:endParaRPr lang="en-US" altLang="en-US" sz="2800" b="1" dirty="0"/>
          </a:p>
          <a:p>
            <a:pPr marL="838200" lvl="1" indent="-381000"/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4945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1" y="0"/>
            <a:ext cx="6316663" cy="1143000"/>
          </a:xfrm>
        </p:spPr>
        <p:txBody>
          <a:bodyPr/>
          <a:lstStyle/>
          <a:p>
            <a:pPr algn="ctr" eaLnBrk="1" hangingPunct="1"/>
            <a:r>
              <a:rPr lang="en-US" altLang="en-US" b="1"/>
              <a:t>Liver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1914" y="1371600"/>
            <a:ext cx="11084010" cy="5257800"/>
          </a:xfrm>
        </p:spPr>
        <p:txBody>
          <a:bodyPr/>
          <a:lstStyle/>
          <a:p>
            <a:pPr eaLnBrk="1" hangingPunct="1"/>
            <a:r>
              <a:rPr lang="en-US" altLang="en-US" sz="3200" b="1" u="sng" dirty="0" smtClean="0"/>
              <a:t>____________________________</a:t>
            </a:r>
            <a:r>
              <a:rPr lang="en-US" altLang="en-US" sz="3200" dirty="0" smtClean="0"/>
              <a:t>– </a:t>
            </a:r>
            <a:r>
              <a:rPr lang="en-US" altLang="en-US" sz="3200" dirty="0"/>
              <a:t>removes harmful substances from the blood such as bacteria, certain drugs, and hormones</a:t>
            </a:r>
          </a:p>
          <a:p>
            <a:pPr eaLnBrk="1" hangingPunct="1"/>
            <a:r>
              <a:rPr lang="en-US" altLang="en-US" sz="3200" dirty="0"/>
              <a:t>The liver breaks down excess amino acids to form </a:t>
            </a:r>
            <a:r>
              <a:rPr lang="en-US" altLang="en-US" sz="3200" b="1" u="sng" dirty="0" smtClean="0"/>
              <a:t>________________________</a:t>
            </a:r>
            <a:endParaRPr lang="en-US" altLang="en-US" sz="3200" b="1" u="sng" dirty="0"/>
          </a:p>
          <a:p>
            <a:pPr eaLnBrk="1" hangingPunct="1"/>
            <a:r>
              <a:rPr lang="en-US" altLang="en-US" sz="3200" dirty="0"/>
              <a:t>Too much alcohol can lead to </a:t>
            </a:r>
            <a:r>
              <a:rPr lang="en-US" altLang="en-US" sz="3200" b="1" u="sng" dirty="0" smtClean="0"/>
              <a:t>________________________________________________________________________________________________________</a:t>
            </a:r>
            <a:endParaRPr lang="en-US" altLang="en-US" sz="3200" b="1" u="sng" dirty="0"/>
          </a:p>
          <a:p>
            <a:pPr eaLnBrk="1" hangingPunct="1"/>
            <a:r>
              <a:rPr lang="en-US" altLang="en-US" sz="3200" b="1" u="sng" dirty="0" smtClean="0"/>
              <a:t>___________________________________</a:t>
            </a:r>
            <a:r>
              <a:rPr lang="en-US" altLang="en-US" sz="3200" dirty="0" smtClean="0"/>
              <a:t>is </a:t>
            </a:r>
            <a:r>
              <a:rPr lang="en-US" altLang="en-US" sz="3200" dirty="0"/>
              <a:t>considered an excretory product of the liver</a:t>
            </a:r>
          </a:p>
        </p:txBody>
      </p:sp>
    </p:spTree>
    <p:extLst>
      <p:ext uri="{BB962C8B-B14F-4D97-AF65-F5344CB8AC3E}">
        <p14:creationId xmlns:p14="http://schemas.microsoft.com/office/powerpoint/2010/main" val="148236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764" y="0"/>
            <a:ext cx="65992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9"/>
          <p:cNvSpPr txBox="1">
            <a:spLocks noChangeArrowheads="1"/>
          </p:cNvSpPr>
          <p:nvPr/>
        </p:nvSpPr>
        <p:spPr bwMode="auto">
          <a:xfrm>
            <a:off x="1752600" y="1371600"/>
            <a:ext cx="23622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A healthy liver and the liver of a person with cirrhosis</a:t>
            </a:r>
          </a:p>
        </p:txBody>
      </p:sp>
    </p:spTree>
    <p:extLst>
      <p:ext uri="{BB962C8B-B14F-4D97-AF65-F5344CB8AC3E}">
        <p14:creationId xmlns:p14="http://schemas.microsoft.com/office/powerpoint/2010/main" val="109589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1" y="-228600"/>
            <a:ext cx="6316663" cy="1143000"/>
          </a:xfrm>
        </p:spPr>
        <p:txBody>
          <a:bodyPr/>
          <a:lstStyle/>
          <a:p>
            <a:pPr algn="ctr" eaLnBrk="1" hangingPunct="1"/>
            <a:r>
              <a:rPr lang="en-US" altLang="en-US" b="1"/>
              <a:t>Urinary System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843" y="878305"/>
            <a:ext cx="11244649" cy="5257800"/>
          </a:xfrm>
        </p:spPr>
        <p:txBody>
          <a:bodyPr/>
          <a:lstStyle/>
          <a:p>
            <a:pPr marL="342900" lvl="2" indent="-342900"/>
            <a:r>
              <a:rPr lang="en-US" altLang="en-US" sz="3000" b="1" u="sng" dirty="0" smtClean="0"/>
              <a:t>_______________________________________________</a:t>
            </a:r>
            <a:r>
              <a:rPr lang="en-US" altLang="en-US" sz="3000" dirty="0" smtClean="0"/>
              <a:t>– </a:t>
            </a:r>
            <a:r>
              <a:rPr lang="en-US" altLang="en-US" sz="3000" dirty="0"/>
              <a:t>filter urea from the blood to make urine. </a:t>
            </a:r>
            <a:r>
              <a:rPr lang="en-US" sz="3000" dirty="0"/>
              <a:t>Contain nephrons, which are tiny filtering units</a:t>
            </a:r>
            <a:endParaRPr lang="en-US" altLang="en-US" sz="3000" dirty="0"/>
          </a:p>
          <a:p>
            <a:pPr eaLnBrk="1" hangingPunct="1"/>
            <a:r>
              <a:rPr lang="en-US" altLang="en-US" sz="3000" b="1" u="sng" dirty="0" smtClean="0"/>
              <a:t>_______________________________________________</a:t>
            </a:r>
            <a:r>
              <a:rPr lang="en-US" altLang="en-US" sz="3000" dirty="0" smtClean="0"/>
              <a:t>– </a:t>
            </a:r>
            <a:r>
              <a:rPr lang="en-US" altLang="en-US" sz="3000" dirty="0"/>
              <a:t>tube through which urine passes from each kidney to the urinary bladder</a:t>
            </a:r>
          </a:p>
          <a:p>
            <a:pPr eaLnBrk="1" hangingPunct="1"/>
            <a:r>
              <a:rPr lang="en-US" altLang="en-US" sz="3000" b="1" u="sng" dirty="0" smtClean="0"/>
              <a:t>______________________________________</a:t>
            </a:r>
            <a:r>
              <a:rPr lang="en-US" altLang="en-US" sz="3000" dirty="0" smtClean="0"/>
              <a:t>– </a:t>
            </a:r>
            <a:r>
              <a:rPr lang="en-US" altLang="en-US" sz="3000" dirty="0"/>
              <a:t>where urine is stored</a:t>
            </a:r>
          </a:p>
          <a:p>
            <a:pPr eaLnBrk="1" hangingPunct="1"/>
            <a:r>
              <a:rPr lang="en-US" altLang="en-US" sz="3000" b="1" u="sng" dirty="0" smtClean="0"/>
              <a:t>______________________________________</a:t>
            </a:r>
            <a:r>
              <a:rPr lang="en-US" altLang="en-US" sz="3000" dirty="0" smtClean="0"/>
              <a:t>– </a:t>
            </a:r>
            <a:r>
              <a:rPr lang="en-US" altLang="en-US" sz="3000" dirty="0"/>
              <a:t>the tube that carries urine from the bladder to the outside of the body</a:t>
            </a:r>
          </a:p>
        </p:txBody>
      </p:sp>
    </p:spTree>
    <p:extLst>
      <p:ext uri="{BB962C8B-B14F-4D97-AF65-F5344CB8AC3E}">
        <p14:creationId xmlns:p14="http://schemas.microsoft.com/office/powerpoint/2010/main" val="182528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9144000" cy="685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519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1" y="304800"/>
            <a:ext cx="6316663" cy="1143000"/>
          </a:xfrm>
        </p:spPr>
        <p:txBody>
          <a:bodyPr/>
          <a:lstStyle/>
          <a:p>
            <a:pPr algn="ctr" eaLnBrk="1" hangingPunct="1"/>
            <a:r>
              <a:rPr lang="en-US" altLang="en-US" b="1"/>
              <a:t>Lungs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8475" y="1752601"/>
            <a:ext cx="10602097" cy="4525963"/>
          </a:xfrm>
        </p:spPr>
        <p:txBody>
          <a:bodyPr/>
          <a:lstStyle/>
          <a:p>
            <a:pPr eaLnBrk="1" hangingPunct="1"/>
            <a:r>
              <a:rPr lang="en-US" altLang="en-US" sz="3200" b="1" u="sng" dirty="0" smtClean="0"/>
              <a:t>__________________________________________</a:t>
            </a:r>
            <a:r>
              <a:rPr lang="en-US" altLang="en-US" sz="3200" dirty="0" smtClean="0"/>
              <a:t>– </a:t>
            </a:r>
            <a:r>
              <a:rPr lang="en-US" altLang="en-US" sz="3200" dirty="0"/>
              <a:t>rid the body of carbon dioxide and water (water vapor)</a:t>
            </a:r>
          </a:p>
        </p:txBody>
      </p:sp>
    </p:spTree>
    <p:extLst>
      <p:ext uri="{BB962C8B-B14F-4D97-AF65-F5344CB8AC3E}">
        <p14:creationId xmlns:p14="http://schemas.microsoft.com/office/powerpoint/2010/main" val="67865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Skin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200" b="1" u="sng" dirty="0" smtClean="0"/>
              <a:t>_______________________________</a:t>
            </a:r>
            <a:r>
              <a:rPr lang="en-US" altLang="en-US" sz="3200" dirty="0" smtClean="0"/>
              <a:t>- </a:t>
            </a:r>
            <a:r>
              <a:rPr lang="en-US" altLang="en-US" sz="3200" dirty="0"/>
              <a:t>major role in excretion is removal of excess heat</a:t>
            </a:r>
          </a:p>
          <a:p>
            <a:pPr lvl="1" eaLnBrk="1" hangingPunct="1"/>
            <a:r>
              <a:rPr lang="en-US" altLang="en-US" sz="3200" dirty="0"/>
              <a:t>When the body becomes too warm, extra heat is lost</a:t>
            </a:r>
          </a:p>
          <a:p>
            <a:pPr lvl="1" eaLnBrk="1" hangingPunct="1"/>
            <a:r>
              <a:rPr lang="en-US" altLang="en-US" sz="3200" b="1" dirty="0" smtClean="0"/>
              <a:t>________________________________________</a:t>
            </a:r>
            <a:r>
              <a:rPr lang="en-US" altLang="en-US" sz="3200" dirty="0" smtClean="0"/>
              <a:t>of </a:t>
            </a:r>
            <a:r>
              <a:rPr lang="en-US" altLang="en-US" sz="3200" dirty="0"/>
              <a:t>sweat removes heat and cools the body</a:t>
            </a:r>
          </a:p>
        </p:txBody>
      </p:sp>
    </p:spTree>
    <p:extLst>
      <p:ext uri="{BB962C8B-B14F-4D97-AF65-F5344CB8AC3E}">
        <p14:creationId xmlns:p14="http://schemas.microsoft.com/office/powerpoint/2010/main" val="86212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984" y="381001"/>
            <a:ext cx="11071654" cy="4525963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The skin is the largest organ in the body</a:t>
            </a:r>
          </a:p>
          <a:p>
            <a:pPr eaLnBrk="1" hangingPunct="1"/>
            <a:r>
              <a:rPr lang="en-US" altLang="en-US" sz="3200" dirty="0"/>
              <a:t>It contains </a:t>
            </a:r>
            <a:r>
              <a:rPr lang="en-US" altLang="en-US" sz="3200" b="1" dirty="0" smtClean="0"/>
              <a:t>____________________________________________________</a:t>
            </a:r>
            <a:r>
              <a:rPr lang="en-US" altLang="en-US" sz="3200" dirty="0" smtClean="0"/>
              <a:t>through </a:t>
            </a:r>
            <a:r>
              <a:rPr lang="en-US" altLang="en-US" sz="3200" dirty="0"/>
              <a:t>which sweat is released</a:t>
            </a:r>
          </a:p>
          <a:p>
            <a:pPr eaLnBrk="1" hangingPunct="1"/>
            <a:r>
              <a:rPr lang="en-US" altLang="en-US" sz="3200" dirty="0"/>
              <a:t>Sweat is made up of:</a:t>
            </a:r>
          </a:p>
          <a:p>
            <a:pPr lvl="1" eaLnBrk="1" hangingPunct="1"/>
            <a:r>
              <a:rPr lang="en-US" altLang="en-US" sz="3200" dirty="0"/>
              <a:t>98% water</a:t>
            </a:r>
          </a:p>
          <a:p>
            <a:pPr lvl="1" eaLnBrk="1" hangingPunct="1"/>
            <a:r>
              <a:rPr lang="en-US" altLang="en-US" sz="3200" dirty="0"/>
              <a:t>2% salt</a:t>
            </a:r>
          </a:p>
          <a:p>
            <a:pPr lvl="1" eaLnBrk="1" hangingPunct="1"/>
            <a:r>
              <a:rPr lang="en-US" altLang="en-US" sz="3200" dirty="0"/>
              <a:t>Small amounts of urea</a:t>
            </a:r>
          </a:p>
          <a:p>
            <a:pPr lvl="1" eaLnBrk="1" hangingPunct="1"/>
            <a:endParaRPr lang="en-US" altLang="en-US" sz="3200" dirty="0"/>
          </a:p>
          <a:p>
            <a:pPr lvl="1"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906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311</Words>
  <Application>Microsoft Macintosh PowerPoint</Application>
  <PresentationFormat>Widescreen</PresentationFormat>
  <Paragraphs>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 Light</vt:lpstr>
      <vt:lpstr>Wingdings</vt:lpstr>
      <vt:lpstr>Arial</vt:lpstr>
      <vt:lpstr>Calibri</vt:lpstr>
      <vt:lpstr>Office Theme</vt:lpstr>
      <vt:lpstr>Excretory System</vt:lpstr>
      <vt:lpstr>Excretion</vt:lpstr>
      <vt:lpstr>Liver</vt:lpstr>
      <vt:lpstr>PowerPoint Presentation</vt:lpstr>
      <vt:lpstr>Urinary System</vt:lpstr>
      <vt:lpstr>PowerPoint Presentation</vt:lpstr>
      <vt:lpstr>Lungs</vt:lpstr>
      <vt:lpstr>Skin</vt:lpstr>
      <vt:lpstr>PowerPoint Presentation</vt:lpstr>
      <vt:lpstr>Excretory Disorders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Excretory System</dc:title>
  <dc:creator>Benita Cyriac</dc:creator>
  <cp:lastModifiedBy>Benita Cyriac</cp:lastModifiedBy>
  <cp:revision>1</cp:revision>
  <dcterms:created xsi:type="dcterms:W3CDTF">2017-05-24T09:25:01Z</dcterms:created>
  <dcterms:modified xsi:type="dcterms:W3CDTF">2017-05-24T09:32:22Z</dcterms:modified>
</cp:coreProperties>
</file>