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9"/>
    <p:restoredTop sz="92500"/>
  </p:normalViewPr>
  <p:slideViewPr>
    <p:cSldViewPr snapToGrid="0" snapToObjects="1">
      <p:cViewPr>
        <p:scale>
          <a:sx n="55" d="100"/>
          <a:sy n="55" d="100"/>
        </p:scale>
        <p:origin x="464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2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0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0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2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85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8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5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8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7117E-E426-364F-ABA6-97DB667DEB10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0396C-F6EE-BB46-BEC5-5C5FE2906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Relationship Id="rId3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Relationship Id="rId3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hc1YtXc_84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Comic Sans MS" charset="0"/>
              </a:rPr>
              <a:t>Respiratory System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6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the Respiratory System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 smtClean="0"/>
              <a:t>_______________________________________________– </a:t>
            </a:r>
            <a:r>
              <a:rPr lang="en-US" altLang="en-US" dirty="0"/>
              <a:t>Tubes running from the trachea to the lungs</a:t>
            </a:r>
          </a:p>
          <a:p>
            <a:endParaRPr lang="en-US" altLang="en-US" dirty="0"/>
          </a:p>
        </p:txBody>
      </p:sp>
      <p:pic>
        <p:nvPicPr>
          <p:cNvPr id="15371" name="Picture 11" descr="LUN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76401"/>
            <a:ext cx="4343400" cy="447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892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the Respiratory System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3100" y="1447800"/>
            <a:ext cx="8229600" cy="4114800"/>
          </a:xfrm>
        </p:spPr>
        <p:txBody>
          <a:bodyPr/>
          <a:lstStyle/>
          <a:p>
            <a:r>
              <a:rPr lang="en-US" altLang="en-US" dirty="0" smtClean="0"/>
              <a:t>________________________________________– </a:t>
            </a:r>
            <a:r>
              <a:rPr lang="en-US" altLang="en-US" dirty="0"/>
              <a:t>Tiny air sacs in the </a:t>
            </a:r>
            <a:r>
              <a:rPr lang="en-US" altLang="en-US" dirty="0" smtClean="0"/>
              <a:t>lungs. Surrounded by capillaries where gas exchange takes place.</a:t>
            </a: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9220" name="Picture 4" descr="alveol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84512"/>
            <a:ext cx="4800600" cy="363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63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Problems of the Respiratory System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___________________________________________________: </a:t>
            </a:r>
            <a:r>
              <a:rPr lang="en-US" altLang="en-US" dirty="0"/>
              <a:t>Caused by a virus; cough, runny nose, aches fever</a:t>
            </a:r>
          </a:p>
          <a:p>
            <a:r>
              <a:rPr lang="en-US" altLang="en-US" dirty="0" smtClean="0"/>
              <a:t>________________________________________________: </a:t>
            </a:r>
            <a:r>
              <a:rPr lang="en-US" altLang="en-US" dirty="0"/>
              <a:t>Bacterial lung infection</a:t>
            </a:r>
          </a:p>
          <a:p>
            <a:r>
              <a:rPr lang="en-US" altLang="en-US" dirty="0" smtClean="0"/>
              <a:t>________________________________________________: </a:t>
            </a:r>
            <a:r>
              <a:rPr lang="en-US" altLang="en-US" dirty="0"/>
              <a:t>Sneezing, itchy eyes, runny nose, hives; caused by a reaction to a substance</a:t>
            </a:r>
          </a:p>
          <a:p>
            <a:r>
              <a:rPr lang="en-US" altLang="en-US" dirty="0" smtClean="0"/>
              <a:t>________________________________________________: </a:t>
            </a:r>
            <a:r>
              <a:rPr lang="en-US" altLang="en-US" dirty="0"/>
              <a:t>Lung infection by bacteria or viruses; fever, chest pain, difficulty breathing</a:t>
            </a:r>
          </a:p>
        </p:txBody>
      </p:sp>
    </p:spTree>
    <p:extLst>
      <p:ext uri="{BB962C8B-B14F-4D97-AF65-F5344CB8AC3E}">
        <p14:creationId xmlns:p14="http://schemas.microsoft.com/office/powerpoint/2010/main" val="16478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Problems of the Respiratory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90688"/>
            <a:ext cx="5181600" cy="4351338"/>
          </a:xfrm>
        </p:spPr>
        <p:txBody>
          <a:bodyPr/>
          <a:lstStyle/>
          <a:p>
            <a:r>
              <a:rPr lang="en-US" altLang="en-US" smtClean="0"/>
              <a:t>____________________________________________________: </a:t>
            </a:r>
            <a:r>
              <a:rPr lang="en-US" altLang="en-US" dirty="0"/>
              <a:t>Alveoli destroyed; often caused by smoking</a:t>
            </a:r>
          </a:p>
          <a:p>
            <a:endParaRPr lang="en-US" altLang="en-US" dirty="0"/>
          </a:p>
        </p:txBody>
      </p:sp>
      <p:sp>
        <p:nvSpPr>
          <p:cNvPr id="24589" name="Rectangle 1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/>
          </a:p>
          <a:p>
            <a:r>
              <a:rPr lang="en-US" altLang="en-US"/>
              <a:t>Graphic Picture!!!</a:t>
            </a:r>
          </a:p>
        </p:txBody>
      </p:sp>
      <p:pic>
        <p:nvPicPr>
          <p:cNvPr id="24581" name="Picture 5" descr="lung-cancer-upper-lobe-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1"/>
            <a:ext cx="3346450" cy="3400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8" name="Picture 12" descr="lung_canc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33528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20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2458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Problems of the Respiratory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___________________________________________________: </a:t>
            </a:r>
            <a:r>
              <a:rPr lang="en-US" altLang="en-US" dirty="0"/>
              <a:t>Alveoli destroyed; extreme difficulty breathing; often fatal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pic>
        <p:nvPicPr>
          <p:cNvPr id="27654" name="Picture 6" descr="emphyse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28950"/>
            <a:ext cx="4419600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6" name="Picture 8" descr="Emphys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048000"/>
            <a:ext cx="4114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788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Problems of the Respiratory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dirty="0" smtClean="0"/>
              <a:t>______________________________: </a:t>
            </a:r>
            <a:r>
              <a:rPr lang="en-US" altLang="en-US" sz="2400" dirty="0"/>
              <a:t>Swelling of the bronchi due to infection; cough fever, tightness in chest</a:t>
            </a:r>
          </a:p>
          <a:p>
            <a:pPr>
              <a:lnSpc>
                <a:spcPct val="90000"/>
              </a:lnSpc>
            </a:pPr>
            <a:r>
              <a:rPr lang="en-US" altLang="en-US" sz="2400" dirty="0" smtClean="0"/>
              <a:t>_____________________________: </a:t>
            </a:r>
            <a:r>
              <a:rPr lang="en-US" altLang="en-US" sz="2400" dirty="0"/>
              <a:t>Bronchial swelling and blockage; wheezing, short breath, </a:t>
            </a:r>
            <a:r>
              <a:rPr lang="en-US" altLang="en-US" sz="2400" dirty="0" smtClean="0"/>
              <a:t>coughing</a:t>
            </a:r>
            <a:endParaRPr lang="en-US" altLang="en-US" sz="2400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en-US" sz="2400"/>
          </a:p>
        </p:txBody>
      </p:sp>
      <p:pic>
        <p:nvPicPr>
          <p:cNvPr id="22533" name="Picture 5" descr="Chronic bronchitis lung close-up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0"/>
            <a:ext cx="3733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6" name="Picture 8" descr="Asth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1" y="4191000"/>
            <a:ext cx="374332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424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Respiration in Action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57137" y="1676400"/>
            <a:ext cx="8229600" cy="4114800"/>
          </a:xfrm>
        </p:spPr>
        <p:txBody>
          <a:bodyPr/>
          <a:lstStyle/>
          <a:p>
            <a:r>
              <a:rPr lang="en-US" altLang="en-US" dirty="0" smtClean="0">
                <a:hlinkClick r:id="rId2"/>
              </a:rPr>
              <a:t>https://www.youtube.com/watch?v=hc1YtXc_84A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371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Respiratory System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err="1"/>
              <a:t>Defn</a:t>
            </a:r>
            <a:r>
              <a:rPr lang="en-US" altLang="en-US" dirty="0"/>
              <a:t>: </a:t>
            </a:r>
            <a:r>
              <a:rPr lang="en-US" altLang="en-US" dirty="0" smtClean="0"/>
              <a:t>________________________________________________________________________________________________________________________________________________________________________</a:t>
            </a:r>
            <a:endParaRPr lang="en-US" altLang="en-US" dirty="0"/>
          </a:p>
          <a:p>
            <a:endParaRPr lang="en-US" altLang="en-US" dirty="0"/>
          </a:p>
        </p:txBody>
      </p:sp>
      <p:pic>
        <p:nvPicPr>
          <p:cNvPr id="6149" name="Picture 5" descr="Lungs Illust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653394"/>
            <a:ext cx="3042138" cy="297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43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the Respiratory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 smtClean="0"/>
              <a:t>________________________– </a:t>
            </a:r>
            <a:r>
              <a:rPr lang="en-US" altLang="en-US" dirty="0"/>
              <a:t>Where air enters the </a:t>
            </a:r>
            <a:r>
              <a:rPr lang="en-US" altLang="en-US" dirty="0" smtClean="0"/>
              <a:t>body. Air is moistened and filtered.</a:t>
            </a:r>
            <a:endParaRPr lang="en-US" altLang="en-US" dirty="0"/>
          </a:p>
          <a:p>
            <a:r>
              <a:rPr lang="en-US" altLang="en-US" dirty="0" smtClean="0"/>
              <a:t>______________________ </a:t>
            </a:r>
            <a:r>
              <a:rPr lang="en-US" altLang="en-US" dirty="0"/>
              <a:t>– Where air enters the body</a:t>
            </a:r>
          </a:p>
          <a:p>
            <a:r>
              <a:rPr lang="en-US" altLang="en-US" dirty="0" smtClean="0"/>
              <a:t>________________________– </a:t>
            </a:r>
            <a:r>
              <a:rPr lang="en-US" altLang="en-US" dirty="0"/>
              <a:t>Another name for the throat cavity</a:t>
            </a:r>
          </a:p>
          <a:p>
            <a:r>
              <a:rPr lang="en-US" altLang="en-US" dirty="0" smtClean="0"/>
              <a:t>_________________________– </a:t>
            </a:r>
            <a:r>
              <a:rPr lang="en-US" altLang="en-US" dirty="0"/>
              <a:t>Voice Box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176" name="Picture 8" descr="figure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00200"/>
            <a:ext cx="426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6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the Respiratory System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b="1" dirty="0" smtClean="0"/>
              <a:t>________________________</a:t>
            </a:r>
            <a:r>
              <a:rPr lang="en-US" altLang="en-US" dirty="0" smtClean="0"/>
              <a:t>– </a:t>
            </a:r>
            <a:r>
              <a:rPr lang="en-US" altLang="en-US" dirty="0"/>
              <a:t>The flap of skin that covers the trachea.</a:t>
            </a:r>
          </a:p>
          <a:p>
            <a:r>
              <a:rPr lang="en-US" altLang="en-US" b="1" dirty="0" smtClean="0"/>
              <a:t>_________________________</a:t>
            </a:r>
            <a:r>
              <a:rPr lang="en-US" altLang="en-US" dirty="0" smtClean="0"/>
              <a:t>– </a:t>
            </a:r>
            <a:r>
              <a:rPr lang="en-US" altLang="en-US" dirty="0"/>
              <a:t>Directs air into the lungs. </a:t>
            </a:r>
            <a:r>
              <a:rPr lang="en-US" altLang="en-US" dirty="0"/>
              <a:t>Has rings of cartilage.</a:t>
            </a:r>
          </a:p>
        </p:txBody>
      </p:sp>
      <p:pic>
        <p:nvPicPr>
          <p:cNvPr id="10246" name="Picture 6" descr="figure11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00801" y="1371600"/>
            <a:ext cx="3629025" cy="502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17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the Respiratory System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b="1" dirty="0" smtClean="0"/>
              <a:t>_________________________</a:t>
            </a:r>
            <a:r>
              <a:rPr lang="en-US" altLang="en-US" dirty="0" smtClean="0"/>
              <a:t>– </a:t>
            </a:r>
            <a:r>
              <a:rPr lang="en-US" altLang="en-US" dirty="0"/>
              <a:t>Passages through which air enters the lungs</a:t>
            </a:r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b="1" dirty="0" smtClean="0"/>
              <a:t>_________________________</a:t>
            </a:r>
            <a:r>
              <a:rPr lang="en-US" altLang="en-US" dirty="0" smtClean="0"/>
              <a:t>– </a:t>
            </a:r>
            <a:r>
              <a:rPr lang="en-US" altLang="en-US" dirty="0"/>
              <a:t>Transfer oxygen into the blood and remove carbon dioxide from the lungs</a:t>
            </a:r>
          </a:p>
        </p:txBody>
      </p:sp>
      <p:pic>
        <p:nvPicPr>
          <p:cNvPr id="20486" name="Picture 6" descr="Bronchi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86600" y="1524000"/>
            <a:ext cx="2743200" cy="1981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20490" name="Picture 10" descr="lung-lung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8100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1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the Respiratory System</a:t>
            </a:r>
          </a:p>
        </p:txBody>
      </p:sp>
      <p:pic>
        <p:nvPicPr>
          <p:cNvPr id="18436" name="Picture 4" descr="pleura1"/>
          <p:cNvPicPr>
            <a:picLocks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905000"/>
            <a:ext cx="421640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 smtClean="0"/>
              <a:t>_________________________– </a:t>
            </a:r>
            <a:r>
              <a:rPr lang="en-US" altLang="en-US" dirty="0"/>
              <a:t>The outer lining of the lungs</a:t>
            </a:r>
          </a:p>
        </p:txBody>
      </p:sp>
    </p:spTree>
    <p:extLst>
      <p:ext uri="{BB962C8B-B14F-4D97-AF65-F5344CB8AC3E}">
        <p14:creationId xmlns:p14="http://schemas.microsoft.com/office/powerpoint/2010/main" val="189886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Parts of the Respiratory System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dirty="0" smtClean="0"/>
              <a:t>_________________________– </a:t>
            </a:r>
            <a:r>
              <a:rPr lang="en-US" altLang="en-US" dirty="0"/>
              <a:t>A large dome shaped muscle that separates the lungs from the abdomen</a:t>
            </a:r>
          </a:p>
          <a:p>
            <a:endParaRPr lang="en-US" altLang="en-US" dirty="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1271" name="Picture 7" descr="lung p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676400"/>
            <a:ext cx="4116388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7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the Diaphragm Works</a:t>
            </a:r>
            <a:endParaRPr lang="en-US" b="1" dirty="0"/>
          </a:p>
        </p:txBody>
      </p:sp>
      <p:pic>
        <p:nvPicPr>
          <p:cNvPr id="33794" name="Picture 2" descr="ow to breathe with your diaphrag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47800"/>
            <a:ext cx="6477000" cy="498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465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289</Words>
  <Application>Microsoft Macintosh PowerPoint</Application>
  <PresentationFormat>Widescreen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 Light</vt:lpstr>
      <vt:lpstr>Arial</vt:lpstr>
      <vt:lpstr>Calibri</vt:lpstr>
      <vt:lpstr>Comic Sans MS</vt:lpstr>
      <vt:lpstr>Office Theme</vt:lpstr>
      <vt:lpstr>Respiratory System</vt:lpstr>
      <vt:lpstr>Respiration in Action</vt:lpstr>
      <vt:lpstr>Respiratory System</vt:lpstr>
      <vt:lpstr>Parts of the Respiratory System</vt:lpstr>
      <vt:lpstr>Parts of the Respiratory System</vt:lpstr>
      <vt:lpstr>Parts of the Respiratory System</vt:lpstr>
      <vt:lpstr>Parts of the Respiratory System</vt:lpstr>
      <vt:lpstr>Parts of the Respiratory System</vt:lpstr>
      <vt:lpstr>How the Diaphragm Works</vt:lpstr>
      <vt:lpstr>Parts of the Respiratory System</vt:lpstr>
      <vt:lpstr>Parts of the Respiratory System</vt:lpstr>
      <vt:lpstr>Problems of the Respiratory System</vt:lpstr>
      <vt:lpstr>Problems of the Respiratory System</vt:lpstr>
      <vt:lpstr>Problems of the Respiratory System</vt:lpstr>
      <vt:lpstr>Problems of the Respiratory System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Respiratory System</dc:title>
  <dc:creator>Benita Cyriac</dc:creator>
  <cp:lastModifiedBy>Benita Cyriac</cp:lastModifiedBy>
  <cp:revision>2</cp:revision>
  <dcterms:created xsi:type="dcterms:W3CDTF">2017-05-18T09:04:12Z</dcterms:created>
  <dcterms:modified xsi:type="dcterms:W3CDTF">2017-05-18T11:32:01Z</dcterms:modified>
</cp:coreProperties>
</file>