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94" r:id="rId5"/>
    <p:sldId id="295" r:id="rId6"/>
    <p:sldId id="258" r:id="rId7"/>
    <p:sldId id="259" r:id="rId8"/>
    <p:sldId id="262" r:id="rId9"/>
    <p:sldId id="265" r:id="rId10"/>
    <p:sldId id="266" r:id="rId11"/>
    <p:sldId id="267" r:id="rId12"/>
    <p:sldId id="268" r:id="rId13"/>
    <p:sldId id="263" r:id="rId14"/>
    <p:sldId id="279" r:id="rId15"/>
    <p:sldId id="264" r:id="rId16"/>
    <p:sldId id="280" r:id="rId17"/>
    <p:sldId id="273" r:id="rId18"/>
    <p:sldId id="281" r:id="rId19"/>
    <p:sldId id="282" r:id="rId20"/>
    <p:sldId id="283" r:id="rId21"/>
    <p:sldId id="278" r:id="rId22"/>
    <p:sldId id="288" r:id="rId23"/>
    <p:sldId id="274" r:id="rId24"/>
    <p:sldId id="291" r:id="rId25"/>
    <p:sldId id="275" r:id="rId26"/>
    <p:sldId id="285" r:id="rId27"/>
    <p:sldId id="276" r:id="rId28"/>
    <p:sldId id="286" r:id="rId29"/>
    <p:sldId id="277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2500"/>
  </p:normalViewPr>
  <p:slideViewPr>
    <p:cSldViewPr>
      <p:cViewPr varScale="1">
        <p:scale>
          <a:sx n="54" d="100"/>
          <a:sy n="54" d="100"/>
        </p:scale>
        <p:origin x="10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147650A-28CD-45EF-8E4D-EFB2585F3F3D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240364D-C2CB-4AD1-A444-F476E2055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wncscyriac.weebly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 </a:t>
            </a:r>
            <a:r>
              <a:rPr lang="en-US" sz="3600" u="sng" dirty="0" smtClean="0"/>
              <a:t>Cartilage</a:t>
            </a:r>
            <a:r>
              <a:rPr lang="en-US" sz="3600" dirty="0" smtClean="0"/>
              <a:t> – strong, flexible tissue that makes up soft parts of body.</a:t>
            </a:r>
          </a:p>
          <a:p>
            <a:pPr lvl="1"/>
            <a:r>
              <a:rPr lang="en-US" sz="3600" dirty="0" smtClean="0"/>
              <a:t>Tip of nose, ear</a:t>
            </a:r>
          </a:p>
          <a:p>
            <a:pPr lvl="1"/>
            <a:r>
              <a:rPr lang="en-US" sz="3600" dirty="0" smtClean="0"/>
              <a:t>All bones (from the time of birth) start as cartilage.  </a:t>
            </a:r>
          </a:p>
          <a:p>
            <a:pPr lvl="1"/>
            <a:r>
              <a:rPr lang="en-US" sz="3600" dirty="0" smtClean="0"/>
              <a:t>As cartilage hardens, it turns to bone.  This process is called </a:t>
            </a:r>
            <a:r>
              <a:rPr lang="en-US" sz="3600" u="sng" dirty="0" smtClean="0"/>
              <a:t>ossification</a:t>
            </a:r>
            <a:r>
              <a:rPr lang="en-US" sz="3600" dirty="0" smtClean="0"/>
              <a:t>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8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2.  </a:t>
            </a:r>
            <a:r>
              <a:rPr lang="en-US" sz="3600" u="sng" dirty="0" smtClean="0"/>
              <a:t>Ligament</a:t>
            </a:r>
            <a:r>
              <a:rPr lang="en-US" sz="3600" dirty="0" smtClean="0"/>
              <a:t> – band of fibrous, elastic tissue that connects BONE to BONE!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3200400" cy="328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Connective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3.  </a:t>
            </a:r>
            <a:r>
              <a:rPr lang="en-US" sz="2800" u="sng" dirty="0" smtClean="0"/>
              <a:t>Tendon</a:t>
            </a:r>
            <a:r>
              <a:rPr lang="en-US" sz="2800" dirty="0" smtClean="0"/>
              <a:t> – fibrous cord that attaches MUSCLE to BONE!</a:t>
            </a:r>
          </a:p>
          <a:p>
            <a:pPr lvl="1"/>
            <a:r>
              <a:rPr lang="en-US" sz="2800" dirty="0" smtClean="0"/>
              <a:t>Achilles tendon in back of your foot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2289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4000" u="sng" dirty="0" smtClean="0"/>
              <a:t>Fracture</a:t>
            </a:r>
            <a:r>
              <a:rPr lang="en-US" sz="4000" dirty="0" smtClean="0"/>
              <a:t> – any type of break in the bone</a:t>
            </a:r>
          </a:p>
          <a:p>
            <a:pPr lvl="1"/>
            <a:r>
              <a:rPr lang="en-US" sz="3600" dirty="0" smtClean="0"/>
              <a:t>4 types</a:t>
            </a:r>
          </a:p>
          <a:p>
            <a:pPr lvl="1"/>
            <a:r>
              <a:rPr lang="en-US" sz="4000" dirty="0" smtClean="0"/>
              <a:t>1a.  </a:t>
            </a:r>
            <a:r>
              <a:rPr lang="en-US" sz="4000" u="sng" dirty="0" smtClean="0"/>
              <a:t>Hairline Fracture </a:t>
            </a:r>
            <a:r>
              <a:rPr lang="en-US" sz="4000" dirty="0" smtClean="0"/>
              <a:t>– parts of the bone do not separate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35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5198"/>
            <a:ext cx="2971800" cy="609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1b.  </a:t>
            </a:r>
            <a:r>
              <a:rPr lang="en-US" sz="4800" u="sng" dirty="0" smtClean="0"/>
              <a:t>Transverse Fracture </a:t>
            </a:r>
            <a:r>
              <a:rPr lang="en-US" sz="4800" dirty="0" smtClean="0"/>
              <a:t>– when the break is completely across the bone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65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37528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1c.  </a:t>
            </a:r>
            <a:r>
              <a:rPr lang="en-US" sz="4800" u="sng" dirty="0" smtClean="0"/>
              <a:t>Comminuted Fracture </a:t>
            </a:r>
            <a:r>
              <a:rPr lang="en-US" sz="4800" dirty="0" smtClean="0"/>
              <a:t>– bone shatters in more than 2 pieces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642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913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1d.  </a:t>
            </a:r>
            <a:r>
              <a:rPr lang="en-US" sz="5400" u="sng" dirty="0" smtClean="0"/>
              <a:t>Compound Fracture </a:t>
            </a:r>
            <a:r>
              <a:rPr lang="en-US" sz="5400" dirty="0" smtClean="0"/>
              <a:t>– break in bone punctures the skin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95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15098" y="1121620"/>
          <a:ext cx="8563232" cy="4234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958"/>
                <a:gridCol w="6413274"/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</a:rPr>
                        <a:t>4/20/17</a:t>
                      </a:r>
                      <a:endParaRPr lang="en-US" sz="27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Skeletal System</a:t>
                      </a:r>
                      <a:endParaRPr lang="en-US" sz="2700" dirty="0" smtClean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5" marR="51435" marT="0" marB="0"/>
                </a:tc>
              </a:tr>
              <a:tr h="833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Aim: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71500" marR="0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</a:t>
                      </a:r>
                      <a:r>
                        <a:rPr lang="en-US" sz="2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 Skeletal System.</a:t>
                      </a:r>
                      <a:endParaRPr lang="en-US" sz="27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1097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Do Now: 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bones do you think are in the human body? What is the function of the skeletal system?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  <a:tr h="1480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Homework: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Exit Project due May 12th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pPr rtl="0"/>
                      <a:r>
                        <a:rPr lang="en-US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US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on your data analysis.</a:t>
                      </a:r>
                      <a:endParaRPr lang="en-US" sz="2400" b="0" dirty="0" smtClean="0">
                        <a:effectLst/>
                      </a:endParaRPr>
                    </a:p>
                    <a:p>
                      <a:r>
                        <a:rPr lang="en-US" sz="2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</a:t>
                      </a:r>
                      <a:r>
                        <a:rPr lang="en-US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http://owncscyriac.weebly.com</a:t>
                      </a:r>
                      <a:endParaRPr lang="en-US" sz="2400" b="0" i="0" u="none" strike="noStrik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5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74" y="862439"/>
            <a:ext cx="4402625" cy="5157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 </a:t>
            </a:r>
            <a:r>
              <a:rPr lang="en-US" sz="3200" u="sng" dirty="0" smtClean="0"/>
              <a:t>Osteoporosis</a:t>
            </a:r>
            <a:r>
              <a:rPr lang="en-US" sz="3200" dirty="0" smtClean="0"/>
              <a:t> </a:t>
            </a:r>
            <a:r>
              <a:rPr lang="en-US" sz="3200" dirty="0" smtClean="0"/>
              <a:t>–progressive </a:t>
            </a:r>
            <a:r>
              <a:rPr lang="en-US" sz="3200" dirty="0" smtClean="0"/>
              <a:t>loss of bone tissue</a:t>
            </a:r>
          </a:p>
          <a:p>
            <a:pPr lvl="1"/>
            <a:r>
              <a:rPr lang="en-US" sz="3200" dirty="0" smtClean="0"/>
              <a:t>Bones weaken and become brittle</a:t>
            </a:r>
          </a:p>
          <a:p>
            <a:pPr lvl="1"/>
            <a:r>
              <a:rPr lang="en-US" sz="3200" dirty="0" smtClean="0"/>
              <a:t>Caused by a lack of vitamin D and calcium</a:t>
            </a:r>
          </a:p>
          <a:p>
            <a:pPr lvl="1"/>
            <a:r>
              <a:rPr lang="en-US" sz="3200" dirty="0" smtClean="0"/>
              <a:t>Weight </a:t>
            </a:r>
            <a:r>
              <a:rPr lang="en-US" sz="3200" dirty="0" smtClean="0"/>
              <a:t>training and physical activity help increase bone mass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7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en-US" sz="3200" u="sng" dirty="0" smtClean="0"/>
              <a:t>Scoliosis</a:t>
            </a:r>
          </a:p>
          <a:p>
            <a:pPr lvl="1"/>
            <a:r>
              <a:rPr lang="en-US" sz="3200" dirty="0" smtClean="0"/>
              <a:t>curvature </a:t>
            </a:r>
            <a:r>
              <a:rPr lang="en-US" sz="3200" dirty="0" smtClean="0"/>
              <a:t>of the spine.</a:t>
            </a:r>
          </a:p>
          <a:p>
            <a:pPr lvl="1"/>
            <a:r>
              <a:rPr lang="en-US" sz="3200" dirty="0" smtClean="0"/>
              <a:t>Depending on how serious, can be treated by light exercise, a special brace, or surgery.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19526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9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the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1.  </a:t>
            </a:r>
            <a:r>
              <a:rPr lang="en-US" sz="4400" u="sng" dirty="0" smtClean="0"/>
              <a:t>Dislocation</a:t>
            </a:r>
            <a:r>
              <a:rPr lang="en-US" sz="4400" dirty="0" smtClean="0"/>
              <a:t> – bone slips out of place, tearing the ligaments that attach bone to bone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113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"/>
            <a:ext cx="754380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the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2.  </a:t>
            </a:r>
            <a:r>
              <a:rPr lang="en-US" sz="4800" u="sng" dirty="0" smtClean="0"/>
              <a:t>Arthritis</a:t>
            </a:r>
            <a:r>
              <a:rPr lang="en-US" sz="4800" dirty="0" smtClean="0"/>
              <a:t> – inflammation of a joint, resulting from natural wear and tear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24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843867" cy="345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199"/>
            <a:ext cx="3824287" cy="25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008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the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 </a:t>
            </a:r>
            <a:r>
              <a:rPr lang="en-US" sz="3600" u="sng" dirty="0" smtClean="0"/>
              <a:t>Carpal tunnel syndrome </a:t>
            </a:r>
            <a:r>
              <a:rPr lang="en-US" sz="3600" dirty="0" smtClean="0"/>
              <a:t>– ligaments and tendons in the wrist swell, causing numbness, pain, and weakness in the hand. </a:t>
            </a:r>
          </a:p>
          <a:p>
            <a:pPr lvl="1"/>
            <a:r>
              <a:rPr lang="en-US" sz="3600" dirty="0" smtClean="0"/>
              <a:t>Caused by normal wear and tear – typing, writing, etc.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83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Skeletal System 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Consume Calcium and Vitamin D!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Participate </a:t>
            </a:r>
            <a:r>
              <a:rPr lang="en-US" sz="3200" dirty="0" smtClean="0"/>
              <a:t>in regular physical </a:t>
            </a:r>
            <a:r>
              <a:rPr lang="en-US" sz="3200" dirty="0" smtClean="0"/>
              <a:t>activity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600" dirty="0"/>
              <a:t>Wear protective gear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Keep teeth clean!!</a:t>
            </a:r>
          </a:p>
          <a:p>
            <a:pPr lvl="1"/>
            <a:r>
              <a:rPr lang="en-US" sz="3600" dirty="0"/>
              <a:t>Infections from cavities can potentially spread to jaw bone and other facial bones.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66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6552"/>
            <a:ext cx="5448300" cy="62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ARTInkAnnotation0"/>
          <p:cNvSpPr/>
          <p:nvPr/>
        </p:nvSpPr>
        <p:spPr>
          <a:xfrm>
            <a:off x="6636546" y="621517"/>
            <a:ext cx="264193" cy="228588"/>
          </a:xfrm>
          <a:custGeom>
            <a:avLst/>
            <a:gdLst/>
            <a:ahLst/>
            <a:cxnLst/>
            <a:rect l="0" t="0" r="0" b="0"/>
            <a:pathLst>
              <a:path w="264193" h="228588">
                <a:moveTo>
                  <a:pt x="42860" y="107145"/>
                </a:moveTo>
                <a:lnTo>
                  <a:pt x="42860" y="110938"/>
                </a:lnTo>
                <a:lnTo>
                  <a:pt x="42067" y="112055"/>
                </a:lnTo>
                <a:lnTo>
                  <a:pt x="40743" y="112800"/>
                </a:lnTo>
                <a:lnTo>
                  <a:pt x="36709" y="113995"/>
                </a:lnTo>
                <a:lnTo>
                  <a:pt x="36378" y="114887"/>
                </a:lnTo>
                <a:lnTo>
                  <a:pt x="36010" y="117994"/>
                </a:lnTo>
                <a:lnTo>
                  <a:pt x="35118" y="119141"/>
                </a:lnTo>
                <a:lnTo>
                  <a:pt x="33730" y="119905"/>
                </a:lnTo>
                <a:lnTo>
                  <a:pt x="29591" y="121131"/>
                </a:lnTo>
                <a:lnTo>
                  <a:pt x="30046" y="121232"/>
                </a:lnTo>
                <a:lnTo>
                  <a:pt x="37431" y="121421"/>
                </a:lnTo>
                <a:lnTo>
                  <a:pt x="41787" y="121431"/>
                </a:lnTo>
                <a:lnTo>
                  <a:pt x="42145" y="120638"/>
                </a:lnTo>
                <a:lnTo>
                  <a:pt x="42542" y="117640"/>
                </a:lnTo>
                <a:lnTo>
                  <a:pt x="43442" y="116523"/>
                </a:lnTo>
                <a:lnTo>
                  <a:pt x="44835" y="115778"/>
                </a:lnTo>
                <a:lnTo>
                  <a:pt x="46558" y="115282"/>
                </a:lnTo>
                <a:lnTo>
                  <a:pt x="47706" y="113363"/>
                </a:lnTo>
                <a:lnTo>
                  <a:pt x="48982" y="106999"/>
                </a:lnTo>
                <a:lnTo>
                  <a:pt x="51666" y="100995"/>
                </a:lnTo>
                <a:lnTo>
                  <a:pt x="55504" y="95681"/>
                </a:lnTo>
                <a:lnTo>
                  <a:pt x="59857" y="90673"/>
                </a:lnTo>
                <a:lnTo>
                  <a:pt x="64436" y="85801"/>
                </a:lnTo>
                <a:lnTo>
                  <a:pt x="69118" y="80197"/>
                </a:lnTo>
                <a:lnTo>
                  <a:pt x="71478" y="76480"/>
                </a:lnTo>
                <a:lnTo>
                  <a:pt x="73845" y="72414"/>
                </a:lnTo>
                <a:lnTo>
                  <a:pt x="75423" y="68116"/>
                </a:lnTo>
                <a:lnTo>
                  <a:pt x="76474" y="63663"/>
                </a:lnTo>
                <a:lnTo>
                  <a:pt x="77176" y="59107"/>
                </a:lnTo>
                <a:lnTo>
                  <a:pt x="78437" y="55276"/>
                </a:lnTo>
                <a:lnTo>
                  <a:pt x="81956" y="48903"/>
                </a:lnTo>
                <a:lnTo>
                  <a:pt x="84005" y="45298"/>
                </a:lnTo>
                <a:lnTo>
                  <a:pt x="88399" y="37060"/>
                </a:lnTo>
                <a:lnTo>
                  <a:pt x="90881" y="30223"/>
                </a:lnTo>
                <a:lnTo>
                  <a:pt x="91543" y="27289"/>
                </a:lnTo>
                <a:lnTo>
                  <a:pt x="94395" y="21912"/>
                </a:lnTo>
                <a:lnTo>
                  <a:pt x="96267" y="19367"/>
                </a:lnTo>
                <a:lnTo>
                  <a:pt x="98347" y="14422"/>
                </a:lnTo>
                <a:lnTo>
                  <a:pt x="99270" y="9579"/>
                </a:lnTo>
                <a:lnTo>
                  <a:pt x="99681" y="4780"/>
                </a:lnTo>
                <a:lnTo>
                  <a:pt x="100585" y="3183"/>
                </a:lnTo>
                <a:lnTo>
                  <a:pt x="101980" y="2119"/>
                </a:lnTo>
                <a:lnTo>
                  <a:pt x="106132" y="410"/>
                </a:lnTo>
                <a:lnTo>
                  <a:pt x="113976" y="0"/>
                </a:lnTo>
                <a:lnTo>
                  <a:pt x="114202" y="3785"/>
                </a:lnTo>
                <a:lnTo>
                  <a:pt x="115028" y="5695"/>
                </a:lnTo>
                <a:lnTo>
                  <a:pt x="118061" y="9933"/>
                </a:lnTo>
                <a:lnTo>
                  <a:pt x="119188" y="12968"/>
                </a:lnTo>
                <a:lnTo>
                  <a:pt x="119939" y="16579"/>
                </a:lnTo>
                <a:lnTo>
                  <a:pt x="120439" y="20574"/>
                </a:lnTo>
                <a:lnTo>
                  <a:pt x="120997" y="27130"/>
                </a:lnTo>
                <a:lnTo>
                  <a:pt x="121243" y="33483"/>
                </a:lnTo>
                <a:lnTo>
                  <a:pt x="121415" y="51300"/>
                </a:lnTo>
                <a:lnTo>
                  <a:pt x="121441" y="90573"/>
                </a:lnTo>
                <a:lnTo>
                  <a:pt x="122234" y="94509"/>
                </a:lnTo>
                <a:lnTo>
                  <a:pt x="125233" y="101000"/>
                </a:lnTo>
                <a:lnTo>
                  <a:pt x="126351" y="104636"/>
                </a:lnTo>
                <a:lnTo>
                  <a:pt x="127095" y="108647"/>
                </a:lnTo>
                <a:lnTo>
                  <a:pt x="127592" y="112909"/>
                </a:lnTo>
                <a:lnTo>
                  <a:pt x="127922" y="117338"/>
                </a:lnTo>
                <a:lnTo>
                  <a:pt x="128143" y="121878"/>
                </a:lnTo>
                <a:lnTo>
                  <a:pt x="128291" y="126492"/>
                </a:lnTo>
                <a:lnTo>
                  <a:pt x="129182" y="131156"/>
                </a:lnTo>
                <a:lnTo>
                  <a:pt x="130571" y="135852"/>
                </a:lnTo>
                <a:lnTo>
                  <a:pt x="132290" y="140571"/>
                </a:lnTo>
                <a:lnTo>
                  <a:pt x="134230" y="145304"/>
                </a:lnTo>
                <a:lnTo>
                  <a:pt x="136317" y="150047"/>
                </a:lnTo>
                <a:lnTo>
                  <a:pt x="138502" y="154796"/>
                </a:lnTo>
                <a:lnTo>
                  <a:pt x="139959" y="159550"/>
                </a:lnTo>
                <a:lnTo>
                  <a:pt x="140930" y="164307"/>
                </a:lnTo>
                <a:lnTo>
                  <a:pt x="141577" y="169066"/>
                </a:lnTo>
                <a:lnTo>
                  <a:pt x="142802" y="173032"/>
                </a:lnTo>
                <a:lnTo>
                  <a:pt x="146281" y="179555"/>
                </a:lnTo>
                <a:lnTo>
                  <a:pt x="147526" y="183200"/>
                </a:lnTo>
                <a:lnTo>
                  <a:pt x="148355" y="187217"/>
                </a:lnTo>
                <a:lnTo>
                  <a:pt x="148909" y="191483"/>
                </a:lnTo>
                <a:lnTo>
                  <a:pt x="149524" y="198339"/>
                </a:lnTo>
                <a:lnTo>
                  <a:pt x="149688" y="201279"/>
                </a:lnTo>
                <a:lnTo>
                  <a:pt x="150592" y="204032"/>
                </a:lnTo>
                <a:lnTo>
                  <a:pt x="153711" y="209208"/>
                </a:lnTo>
                <a:lnTo>
                  <a:pt x="157744" y="214155"/>
                </a:lnTo>
                <a:lnTo>
                  <a:pt x="163007" y="220005"/>
                </a:lnTo>
                <a:lnTo>
                  <a:pt x="163439" y="221279"/>
                </a:lnTo>
                <a:lnTo>
                  <a:pt x="163920" y="224811"/>
                </a:lnTo>
                <a:lnTo>
                  <a:pt x="164841" y="226071"/>
                </a:lnTo>
                <a:lnTo>
                  <a:pt x="166250" y="226910"/>
                </a:lnTo>
                <a:lnTo>
                  <a:pt x="170421" y="228258"/>
                </a:lnTo>
                <a:lnTo>
                  <a:pt x="178496" y="228587"/>
                </a:lnTo>
                <a:lnTo>
                  <a:pt x="178572" y="222885"/>
                </a:lnTo>
                <a:lnTo>
                  <a:pt x="178592" y="204472"/>
                </a:lnTo>
                <a:lnTo>
                  <a:pt x="177797" y="202986"/>
                </a:lnTo>
                <a:lnTo>
                  <a:pt x="176475" y="201995"/>
                </a:lnTo>
                <a:lnTo>
                  <a:pt x="174799" y="201335"/>
                </a:lnTo>
                <a:lnTo>
                  <a:pt x="173682" y="200101"/>
                </a:lnTo>
                <a:lnTo>
                  <a:pt x="172936" y="198485"/>
                </a:lnTo>
                <a:lnTo>
                  <a:pt x="172440" y="196613"/>
                </a:lnTo>
                <a:lnTo>
                  <a:pt x="169772" y="192417"/>
                </a:lnTo>
                <a:lnTo>
                  <a:pt x="163807" y="185592"/>
                </a:lnTo>
                <a:lnTo>
                  <a:pt x="159321" y="180111"/>
                </a:lnTo>
                <a:lnTo>
                  <a:pt x="157012" y="176427"/>
                </a:lnTo>
                <a:lnTo>
                  <a:pt x="154681" y="172383"/>
                </a:lnTo>
                <a:lnTo>
                  <a:pt x="149972" y="165773"/>
                </a:lnTo>
                <a:lnTo>
                  <a:pt x="147606" y="162899"/>
                </a:lnTo>
                <a:lnTo>
                  <a:pt x="140743" y="157590"/>
                </a:lnTo>
                <a:lnTo>
                  <a:pt x="133195" y="152584"/>
                </a:lnTo>
                <a:lnTo>
                  <a:pt x="127195" y="147713"/>
                </a:lnTo>
                <a:lnTo>
                  <a:pt x="121882" y="142903"/>
                </a:lnTo>
                <a:lnTo>
                  <a:pt x="119353" y="140509"/>
                </a:lnTo>
                <a:lnTo>
                  <a:pt x="116081" y="138913"/>
                </a:lnTo>
                <a:lnTo>
                  <a:pt x="103889" y="135873"/>
                </a:lnTo>
                <a:lnTo>
                  <a:pt x="99422" y="134234"/>
                </a:lnTo>
                <a:lnTo>
                  <a:pt x="94855" y="132348"/>
                </a:lnTo>
                <a:lnTo>
                  <a:pt x="90223" y="130297"/>
                </a:lnTo>
                <a:lnTo>
                  <a:pt x="80844" y="125902"/>
                </a:lnTo>
                <a:lnTo>
                  <a:pt x="66638" y="118965"/>
                </a:lnTo>
                <a:lnTo>
                  <a:pt x="59249" y="116367"/>
                </a:lnTo>
                <a:lnTo>
                  <a:pt x="52525" y="114419"/>
                </a:lnTo>
                <a:lnTo>
                  <a:pt x="48510" y="112788"/>
                </a:lnTo>
                <a:lnTo>
                  <a:pt x="40608" y="109653"/>
                </a:lnTo>
                <a:lnTo>
                  <a:pt x="34451" y="108260"/>
                </a:lnTo>
                <a:lnTo>
                  <a:pt x="26522" y="107476"/>
                </a:lnTo>
                <a:lnTo>
                  <a:pt x="19459" y="107292"/>
                </a:lnTo>
                <a:lnTo>
                  <a:pt x="0" y="107145"/>
                </a:lnTo>
                <a:lnTo>
                  <a:pt x="3791" y="110938"/>
                </a:lnTo>
                <a:lnTo>
                  <a:pt x="5701" y="112055"/>
                </a:lnTo>
                <a:lnTo>
                  <a:pt x="9941" y="113296"/>
                </a:lnTo>
                <a:lnTo>
                  <a:pt x="16587" y="113848"/>
                </a:lnTo>
                <a:lnTo>
                  <a:pt x="24040" y="114093"/>
                </a:lnTo>
                <a:lnTo>
                  <a:pt x="33490" y="114231"/>
                </a:lnTo>
                <a:lnTo>
                  <a:pt x="82672" y="114289"/>
                </a:lnTo>
                <a:lnTo>
                  <a:pt x="88451" y="115083"/>
                </a:lnTo>
                <a:lnTo>
                  <a:pt x="94685" y="116406"/>
                </a:lnTo>
                <a:lnTo>
                  <a:pt x="101223" y="118081"/>
                </a:lnTo>
                <a:lnTo>
                  <a:pt x="107962" y="119199"/>
                </a:lnTo>
                <a:lnTo>
                  <a:pt x="114836" y="119943"/>
                </a:lnTo>
                <a:lnTo>
                  <a:pt x="121800" y="120440"/>
                </a:lnTo>
                <a:lnTo>
                  <a:pt x="128824" y="120771"/>
                </a:lnTo>
                <a:lnTo>
                  <a:pt x="142979" y="121139"/>
                </a:lnTo>
                <a:lnTo>
                  <a:pt x="185609" y="121416"/>
                </a:lnTo>
                <a:lnTo>
                  <a:pt x="259516" y="121433"/>
                </a:lnTo>
                <a:lnTo>
                  <a:pt x="261116" y="122227"/>
                </a:lnTo>
                <a:lnTo>
                  <a:pt x="262183" y="123550"/>
                </a:lnTo>
                <a:lnTo>
                  <a:pt x="264192" y="128282"/>
                </a:lnTo>
                <a:lnTo>
                  <a:pt x="260487" y="128489"/>
                </a:lnTo>
                <a:lnTo>
                  <a:pt x="259382" y="129312"/>
                </a:lnTo>
                <a:lnTo>
                  <a:pt x="258646" y="130655"/>
                </a:lnTo>
                <a:lnTo>
                  <a:pt x="258154" y="132343"/>
                </a:lnTo>
                <a:lnTo>
                  <a:pt x="257033" y="133469"/>
                </a:lnTo>
                <a:lnTo>
                  <a:pt x="255492" y="134219"/>
                </a:lnTo>
                <a:lnTo>
                  <a:pt x="250869" y="135847"/>
                </a:lnTo>
                <a:lnTo>
                  <a:pt x="243523" y="139216"/>
                </a:lnTo>
                <a:lnTo>
                  <a:pt x="237083" y="141243"/>
                </a:lnTo>
                <a:lnTo>
                  <a:pt x="230781" y="142937"/>
                </a:lnTo>
                <a:lnTo>
                  <a:pt x="222689" y="146336"/>
                </a:lnTo>
                <a:lnTo>
                  <a:pt x="218308" y="147560"/>
                </a:lnTo>
                <a:lnTo>
                  <a:pt x="213801" y="148376"/>
                </a:lnTo>
                <a:lnTo>
                  <a:pt x="209208" y="148920"/>
                </a:lnTo>
                <a:lnTo>
                  <a:pt x="204558" y="150076"/>
                </a:lnTo>
                <a:lnTo>
                  <a:pt x="199871" y="151641"/>
                </a:lnTo>
                <a:lnTo>
                  <a:pt x="195159" y="153478"/>
                </a:lnTo>
                <a:lnTo>
                  <a:pt x="190430" y="155496"/>
                </a:lnTo>
                <a:lnTo>
                  <a:pt x="180943" y="159856"/>
                </a:lnTo>
                <a:lnTo>
                  <a:pt x="176190" y="161336"/>
                </a:lnTo>
                <a:lnTo>
                  <a:pt x="171435" y="162322"/>
                </a:lnTo>
                <a:lnTo>
                  <a:pt x="166676" y="162980"/>
                </a:lnTo>
                <a:lnTo>
                  <a:pt x="161123" y="164212"/>
                </a:lnTo>
                <a:lnTo>
                  <a:pt x="155039" y="165827"/>
                </a:lnTo>
                <a:lnTo>
                  <a:pt x="141929" y="169739"/>
                </a:lnTo>
                <a:lnTo>
                  <a:pt x="128166" y="174123"/>
                </a:lnTo>
                <a:lnTo>
                  <a:pt x="121955" y="175610"/>
                </a:lnTo>
                <a:lnTo>
                  <a:pt x="116228" y="176601"/>
                </a:lnTo>
                <a:lnTo>
                  <a:pt x="110821" y="177262"/>
                </a:lnTo>
                <a:lnTo>
                  <a:pt x="105630" y="178496"/>
                </a:lnTo>
                <a:lnTo>
                  <a:pt x="100582" y="180112"/>
                </a:lnTo>
                <a:lnTo>
                  <a:pt x="95629" y="181984"/>
                </a:lnTo>
                <a:lnTo>
                  <a:pt x="90739" y="184025"/>
                </a:lnTo>
                <a:lnTo>
                  <a:pt x="85892" y="186180"/>
                </a:lnTo>
                <a:lnTo>
                  <a:pt x="81073" y="188410"/>
                </a:lnTo>
                <a:lnTo>
                  <a:pt x="76273" y="189897"/>
                </a:lnTo>
                <a:lnTo>
                  <a:pt x="71485" y="190888"/>
                </a:lnTo>
                <a:lnTo>
                  <a:pt x="66706" y="191549"/>
                </a:lnTo>
                <a:lnTo>
                  <a:pt x="59279" y="192283"/>
                </a:lnTo>
                <a:lnTo>
                  <a:pt x="56187" y="192479"/>
                </a:lnTo>
                <a:lnTo>
                  <a:pt x="53332" y="193403"/>
                </a:lnTo>
                <a:lnTo>
                  <a:pt x="45522" y="197703"/>
                </a:lnTo>
                <a:lnTo>
                  <a:pt x="40603" y="198987"/>
                </a:lnTo>
                <a:lnTo>
                  <a:pt x="38974" y="200123"/>
                </a:lnTo>
                <a:lnTo>
                  <a:pt x="37888" y="201674"/>
                </a:lnTo>
                <a:lnTo>
                  <a:pt x="37164" y="203502"/>
                </a:lnTo>
                <a:lnTo>
                  <a:pt x="35887" y="204721"/>
                </a:lnTo>
                <a:lnTo>
                  <a:pt x="34243" y="205533"/>
                </a:lnTo>
                <a:lnTo>
                  <a:pt x="29692" y="206837"/>
                </a:lnTo>
                <a:lnTo>
                  <a:pt x="29319" y="207738"/>
                </a:lnTo>
                <a:lnTo>
                  <a:pt x="28572" y="2143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Annotation1"/>
          <p:cNvSpPr/>
          <p:nvPr/>
        </p:nvSpPr>
        <p:spPr>
          <a:xfrm>
            <a:off x="6408347" y="1178727"/>
            <a:ext cx="249593" cy="178586"/>
          </a:xfrm>
          <a:custGeom>
            <a:avLst/>
            <a:gdLst/>
            <a:ahLst/>
            <a:cxnLst/>
            <a:rect l="0" t="0" r="0" b="0"/>
            <a:pathLst>
              <a:path w="249593" h="178586">
                <a:moveTo>
                  <a:pt x="35316" y="135723"/>
                </a:moveTo>
                <a:lnTo>
                  <a:pt x="35316" y="129572"/>
                </a:lnTo>
                <a:lnTo>
                  <a:pt x="39108" y="125081"/>
                </a:lnTo>
                <a:lnTo>
                  <a:pt x="41019" y="123866"/>
                </a:lnTo>
                <a:lnTo>
                  <a:pt x="47501" y="121362"/>
                </a:lnTo>
                <a:lnTo>
                  <a:pt x="54448" y="115946"/>
                </a:lnTo>
                <a:lnTo>
                  <a:pt x="59164" y="111587"/>
                </a:lnTo>
                <a:lnTo>
                  <a:pt x="66283" y="104671"/>
                </a:lnTo>
                <a:lnTo>
                  <a:pt x="87703" y="83333"/>
                </a:lnTo>
                <a:lnTo>
                  <a:pt x="90084" y="80159"/>
                </a:lnTo>
                <a:lnTo>
                  <a:pt x="92465" y="76455"/>
                </a:lnTo>
                <a:lnTo>
                  <a:pt x="94847" y="72398"/>
                </a:lnTo>
                <a:lnTo>
                  <a:pt x="98022" y="68900"/>
                </a:lnTo>
                <a:lnTo>
                  <a:pt x="101726" y="65775"/>
                </a:lnTo>
                <a:lnTo>
                  <a:pt x="105783" y="62897"/>
                </a:lnTo>
                <a:lnTo>
                  <a:pt x="108488" y="60185"/>
                </a:lnTo>
                <a:lnTo>
                  <a:pt x="110291" y="57583"/>
                </a:lnTo>
                <a:lnTo>
                  <a:pt x="113087" y="52575"/>
                </a:lnTo>
                <a:lnTo>
                  <a:pt x="116977" y="47704"/>
                </a:lnTo>
                <a:lnTo>
                  <a:pt x="121351" y="42893"/>
                </a:lnTo>
                <a:lnTo>
                  <a:pt x="123629" y="40499"/>
                </a:lnTo>
                <a:lnTo>
                  <a:pt x="125147" y="38109"/>
                </a:lnTo>
                <a:lnTo>
                  <a:pt x="126834" y="33337"/>
                </a:lnTo>
                <a:lnTo>
                  <a:pt x="127584" y="28570"/>
                </a:lnTo>
                <a:lnTo>
                  <a:pt x="127784" y="26188"/>
                </a:lnTo>
                <a:lnTo>
                  <a:pt x="128711" y="23806"/>
                </a:lnTo>
                <a:lnTo>
                  <a:pt x="131858" y="19042"/>
                </a:lnTo>
                <a:lnTo>
                  <a:pt x="134299" y="15690"/>
                </a:lnTo>
                <a:lnTo>
                  <a:pt x="134871" y="12790"/>
                </a:lnTo>
                <a:lnTo>
                  <a:pt x="135238" y="8252"/>
                </a:lnTo>
                <a:lnTo>
                  <a:pt x="135301" y="3674"/>
                </a:lnTo>
                <a:lnTo>
                  <a:pt x="135328" y="20"/>
                </a:lnTo>
                <a:lnTo>
                  <a:pt x="139121" y="0"/>
                </a:lnTo>
                <a:lnTo>
                  <a:pt x="140237" y="791"/>
                </a:lnTo>
                <a:lnTo>
                  <a:pt x="140983" y="2112"/>
                </a:lnTo>
                <a:lnTo>
                  <a:pt x="142178" y="6143"/>
                </a:lnTo>
                <a:lnTo>
                  <a:pt x="142384" y="10634"/>
                </a:lnTo>
                <a:lnTo>
                  <a:pt x="142472" y="38100"/>
                </a:lnTo>
                <a:lnTo>
                  <a:pt x="143266" y="40479"/>
                </a:lnTo>
                <a:lnTo>
                  <a:pt x="146264" y="45238"/>
                </a:lnTo>
                <a:lnTo>
                  <a:pt x="148126" y="49999"/>
                </a:lnTo>
                <a:lnTo>
                  <a:pt x="149747" y="55555"/>
                </a:lnTo>
                <a:lnTo>
                  <a:pt x="151291" y="59259"/>
                </a:lnTo>
                <a:lnTo>
                  <a:pt x="153114" y="63316"/>
                </a:lnTo>
                <a:lnTo>
                  <a:pt x="155122" y="66814"/>
                </a:lnTo>
                <a:lnTo>
                  <a:pt x="157255" y="69940"/>
                </a:lnTo>
                <a:lnTo>
                  <a:pt x="159471" y="72817"/>
                </a:lnTo>
                <a:lnTo>
                  <a:pt x="161933" y="78131"/>
                </a:lnTo>
                <a:lnTo>
                  <a:pt x="162589" y="80660"/>
                </a:lnTo>
                <a:lnTo>
                  <a:pt x="163027" y="83933"/>
                </a:lnTo>
                <a:lnTo>
                  <a:pt x="163319" y="87703"/>
                </a:lnTo>
                <a:lnTo>
                  <a:pt x="163514" y="91803"/>
                </a:lnTo>
                <a:lnTo>
                  <a:pt x="164437" y="95331"/>
                </a:lnTo>
                <a:lnTo>
                  <a:pt x="165847" y="98476"/>
                </a:lnTo>
                <a:lnTo>
                  <a:pt x="167580" y="101367"/>
                </a:lnTo>
                <a:lnTo>
                  <a:pt x="171623" y="106695"/>
                </a:lnTo>
                <a:lnTo>
                  <a:pt x="173812" y="109227"/>
                </a:lnTo>
                <a:lnTo>
                  <a:pt x="175271" y="111709"/>
                </a:lnTo>
                <a:lnTo>
                  <a:pt x="176893" y="116583"/>
                </a:lnTo>
                <a:lnTo>
                  <a:pt x="179731" y="121396"/>
                </a:lnTo>
                <a:lnTo>
                  <a:pt x="183637" y="126180"/>
                </a:lnTo>
                <a:lnTo>
                  <a:pt x="188019" y="130953"/>
                </a:lnTo>
                <a:lnTo>
                  <a:pt x="192087" y="135304"/>
                </a:lnTo>
                <a:lnTo>
                  <a:pt x="198595" y="135686"/>
                </a:lnTo>
                <a:lnTo>
                  <a:pt x="193381" y="135720"/>
                </a:lnTo>
                <a:lnTo>
                  <a:pt x="186953" y="130813"/>
                </a:lnTo>
                <a:lnTo>
                  <a:pt x="180345" y="128447"/>
                </a:lnTo>
                <a:lnTo>
                  <a:pt x="173361" y="123072"/>
                </a:lnTo>
                <a:lnTo>
                  <a:pt x="168636" y="118723"/>
                </a:lnTo>
                <a:lnTo>
                  <a:pt x="161773" y="114145"/>
                </a:lnTo>
                <a:lnTo>
                  <a:pt x="157720" y="111812"/>
                </a:lnTo>
                <a:lnTo>
                  <a:pt x="148985" y="107104"/>
                </a:lnTo>
                <a:lnTo>
                  <a:pt x="144432" y="104738"/>
                </a:lnTo>
                <a:lnTo>
                  <a:pt x="137257" y="102108"/>
                </a:lnTo>
                <a:lnTo>
                  <a:pt x="130629" y="100145"/>
                </a:lnTo>
                <a:lnTo>
                  <a:pt x="126639" y="98511"/>
                </a:lnTo>
                <a:lnTo>
                  <a:pt x="122392" y="96627"/>
                </a:lnTo>
                <a:lnTo>
                  <a:pt x="113439" y="92418"/>
                </a:lnTo>
                <a:lnTo>
                  <a:pt x="66264" y="69040"/>
                </a:lnTo>
                <a:lnTo>
                  <a:pt x="61503" y="67455"/>
                </a:lnTo>
                <a:lnTo>
                  <a:pt x="56743" y="66399"/>
                </a:lnTo>
                <a:lnTo>
                  <a:pt x="51982" y="65694"/>
                </a:lnTo>
                <a:lnTo>
                  <a:pt x="47220" y="65225"/>
                </a:lnTo>
                <a:lnTo>
                  <a:pt x="42458" y="64911"/>
                </a:lnTo>
                <a:lnTo>
                  <a:pt x="37696" y="64703"/>
                </a:lnTo>
                <a:lnTo>
                  <a:pt x="28171" y="64471"/>
                </a:lnTo>
                <a:lnTo>
                  <a:pt x="0" y="64286"/>
                </a:lnTo>
                <a:lnTo>
                  <a:pt x="118573" y="64285"/>
                </a:lnTo>
                <a:lnTo>
                  <a:pt x="123364" y="63492"/>
                </a:lnTo>
                <a:lnTo>
                  <a:pt x="128146" y="62169"/>
                </a:lnTo>
                <a:lnTo>
                  <a:pt x="132922" y="60493"/>
                </a:lnTo>
                <a:lnTo>
                  <a:pt x="138486" y="59376"/>
                </a:lnTo>
                <a:lnTo>
                  <a:pt x="144577" y="58631"/>
                </a:lnTo>
                <a:lnTo>
                  <a:pt x="151019" y="58135"/>
                </a:lnTo>
                <a:lnTo>
                  <a:pt x="156901" y="58597"/>
                </a:lnTo>
                <a:lnTo>
                  <a:pt x="162410" y="59700"/>
                </a:lnTo>
                <a:lnTo>
                  <a:pt x="167670" y="61228"/>
                </a:lnTo>
                <a:lnTo>
                  <a:pt x="172764" y="62247"/>
                </a:lnTo>
                <a:lnTo>
                  <a:pt x="177748" y="62927"/>
                </a:lnTo>
                <a:lnTo>
                  <a:pt x="182658" y="63380"/>
                </a:lnTo>
                <a:lnTo>
                  <a:pt x="187519" y="63681"/>
                </a:lnTo>
                <a:lnTo>
                  <a:pt x="197153" y="64017"/>
                </a:lnTo>
                <a:lnTo>
                  <a:pt x="218925" y="64250"/>
                </a:lnTo>
                <a:lnTo>
                  <a:pt x="230158" y="64278"/>
                </a:lnTo>
                <a:lnTo>
                  <a:pt x="232679" y="65075"/>
                </a:lnTo>
                <a:lnTo>
                  <a:pt x="237597" y="68076"/>
                </a:lnTo>
                <a:lnTo>
                  <a:pt x="242429" y="72055"/>
                </a:lnTo>
                <a:lnTo>
                  <a:pt x="248206" y="77285"/>
                </a:lnTo>
                <a:lnTo>
                  <a:pt x="248680" y="78508"/>
                </a:lnTo>
                <a:lnTo>
                  <a:pt x="249441" y="84058"/>
                </a:lnTo>
                <a:lnTo>
                  <a:pt x="249592" y="85389"/>
                </a:lnTo>
                <a:lnTo>
                  <a:pt x="245824" y="89412"/>
                </a:lnTo>
                <a:lnTo>
                  <a:pt x="236626" y="98708"/>
                </a:lnTo>
                <a:lnTo>
                  <a:pt x="231679" y="101545"/>
                </a:lnTo>
                <a:lnTo>
                  <a:pt x="224981" y="105451"/>
                </a:lnTo>
                <a:lnTo>
                  <a:pt x="219359" y="109834"/>
                </a:lnTo>
                <a:lnTo>
                  <a:pt x="212099" y="114427"/>
                </a:lnTo>
                <a:lnTo>
                  <a:pt x="204373" y="118320"/>
                </a:lnTo>
                <a:lnTo>
                  <a:pt x="198294" y="120051"/>
                </a:lnTo>
                <a:lnTo>
                  <a:pt x="190829" y="122937"/>
                </a:lnTo>
                <a:lnTo>
                  <a:pt x="186616" y="124818"/>
                </a:lnTo>
                <a:lnTo>
                  <a:pt x="177702" y="129024"/>
                </a:lnTo>
                <a:lnTo>
                  <a:pt x="159044" y="138192"/>
                </a:lnTo>
                <a:lnTo>
                  <a:pt x="154314" y="139750"/>
                </a:lnTo>
                <a:lnTo>
                  <a:pt x="149573" y="140789"/>
                </a:lnTo>
                <a:lnTo>
                  <a:pt x="144824" y="141482"/>
                </a:lnTo>
                <a:lnTo>
                  <a:pt x="137432" y="144368"/>
                </a:lnTo>
                <a:lnTo>
                  <a:pt x="130707" y="148296"/>
                </a:lnTo>
                <a:lnTo>
                  <a:pt x="122426" y="152688"/>
                </a:lnTo>
                <a:lnTo>
                  <a:pt x="117995" y="154177"/>
                </a:lnTo>
                <a:lnTo>
                  <a:pt x="113454" y="155169"/>
                </a:lnTo>
                <a:lnTo>
                  <a:pt x="108840" y="155831"/>
                </a:lnTo>
                <a:lnTo>
                  <a:pt x="104175" y="156272"/>
                </a:lnTo>
                <a:lnTo>
                  <a:pt x="99478" y="156566"/>
                </a:lnTo>
                <a:lnTo>
                  <a:pt x="94759" y="156762"/>
                </a:lnTo>
                <a:lnTo>
                  <a:pt x="90820" y="157687"/>
                </a:lnTo>
                <a:lnTo>
                  <a:pt x="84326" y="160830"/>
                </a:lnTo>
                <a:lnTo>
                  <a:pt x="76677" y="162757"/>
                </a:lnTo>
                <a:lnTo>
                  <a:pt x="72414" y="163271"/>
                </a:lnTo>
                <a:lnTo>
                  <a:pt x="65563" y="163841"/>
                </a:lnTo>
                <a:lnTo>
                  <a:pt x="62624" y="163994"/>
                </a:lnTo>
                <a:lnTo>
                  <a:pt x="59871" y="164889"/>
                </a:lnTo>
                <a:lnTo>
                  <a:pt x="52998" y="169147"/>
                </a:lnTo>
                <a:lnTo>
                  <a:pt x="51112" y="170422"/>
                </a:lnTo>
                <a:lnTo>
                  <a:pt x="48157" y="170988"/>
                </a:lnTo>
                <a:lnTo>
                  <a:pt x="46258" y="171140"/>
                </a:lnTo>
                <a:lnTo>
                  <a:pt x="44198" y="172034"/>
                </a:lnTo>
                <a:lnTo>
                  <a:pt x="36642" y="177566"/>
                </a:lnTo>
                <a:lnTo>
                  <a:pt x="35316" y="1785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Annotation2"/>
          <p:cNvSpPr/>
          <p:nvPr/>
        </p:nvSpPr>
        <p:spPr>
          <a:xfrm>
            <a:off x="6793706" y="1750247"/>
            <a:ext cx="207140" cy="185710"/>
          </a:xfrm>
          <a:custGeom>
            <a:avLst/>
            <a:gdLst/>
            <a:ahLst/>
            <a:cxnLst/>
            <a:rect l="0" t="0" r="0" b="0"/>
            <a:pathLst>
              <a:path w="207140" h="185710">
                <a:moveTo>
                  <a:pt x="28575" y="135703"/>
                </a:moveTo>
                <a:lnTo>
                  <a:pt x="32691" y="135703"/>
                </a:lnTo>
                <a:lnTo>
                  <a:pt x="28592" y="135703"/>
                </a:lnTo>
                <a:lnTo>
                  <a:pt x="32373" y="135703"/>
                </a:lnTo>
                <a:lnTo>
                  <a:pt x="33488" y="134909"/>
                </a:lnTo>
                <a:lnTo>
                  <a:pt x="34231" y="133586"/>
                </a:lnTo>
                <a:lnTo>
                  <a:pt x="34728" y="131910"/>
                </a:lnTo>
                <a:lnTo>
                  <a:pt x="37395" y="127932"/>
                </a:lnTo>
                <a:lnTo>
                  <a:pt x="41783" y="122703"/>
                </a:lnTo>
                <a:lnTo>
                  <a:pt x="46335" y="118004"/>
                </a:lnTo>
                <a:lnTo>
                  <a:pt x="48352" y="115173"/>
                </a:lnTo>
                <a:lnTo>
                  <a:pt x="50491" y="111697"/>
                </a:lnTo>
                <a:lnTo>
                  <a:pt x="52710" y="107793"/>
                </a:lnTo>
                <a:lnTo>
                  <a:pt x="54190" y="104396"/>
                </a:lnTo>
                <a:lnTo>
                  <a:pt x="55178" y="101338"/>
                </a:lnTo>
                <a:lnTo>
                  <a:pt x="55835" y="98506"/>
                </a:lnTo>
                <a:lnTo>
                  <a:pt x="58683" y="93241"/>
                </a:lnTo>
                <a:lnTo>
                  <a:pt x="60552" y="90727"/>
                </a:lnTo>
                <a:lnTo>
                  <a:pt x="62631" y="85815"/>
                </a:lnTo>
                <a:lnTo>
                  <a:pt x="63555" y="80987"/>
                </a:lnTo>
                <a:lnTo>
                  <a:pt x="63965" y="76195"/>
                </a:lnTo>
                <a:lnTo>
                  <a:pt x="64868" y="73012"/>
                </a:lnTo>
                <a:lnTo>
                  <a:pt x="66264" y="69303"/>
                </a:lnTo>
                <a:lnTo>
                  <a:pt x="67988" y="65243"/>
                </a:lnTo>
                <a:lnTo>
                  <a:pt x="69139" y="61742"/>
                </a:lnTo>
                <a:lnTo>
                  <a:pt x="69905" y="58614"/>
                </a:lnTo>
                <a:lnTo>
                  <a:pt x="70416" y="55735"/>
                </a:lnTo>
                <a:lnTo>
                  <a:pt x="73100" y="50420"/>
                </a:lnTo>
                <a:lnTo>
                  <a:pt x="74927" y="47891"/>
                </a:lnTo>
                <a:lnTo>
                  <a:pt x="76145" y="44618"/>
                </a:lnTo>
                <a:lnTo>
                  <a:pt x="76958" y="40849"/>
                </a:lnTo>
                <a:lnTo>
                  <a:pt x="77499" y="36748"/>
                </a:lnTo>
                <a:lnTo>
                  <a:pt x="77860" y="33220"/>
                </a:lnTo>
                <a:lnTo>
                  <a:pt x="78100" y="30075"/>
                </a:lnTo>
                <a:lnTo>
                  <a:pt x="78486" y="23116"/>
                </a:lnTo>
                <a:lnTo>
                  <a:pt x="78553" y="18118"/>
                </a:lnTo>
                <a:lnTo>
                  <a:pt x="78573" y="11610"/>
                </a:lnTo>
                <a:lnTo>
                  <a:pt x="79369" y="10112"/>
                </a:lnTo>
                <a:lnTo>
                  <a:pt x="80694" y="9113"/>
                </a:lnTo>
                <a:lnTo>
                  <a:pt x="82371" y="8447"/>
                </a:lnTo>
                <a:lnTo>
                  <a:pt x="83489" y="7209"/>
                </a:lnTo>
                <a:lnTo>
                  <a:pt x="84234" y="5591"/>
                </a:lnTo>
                <a:lnTo>
                  <a:pt x="85717" y="0"/>
                </a:lnTo>
                <a:lnTo>
                  <a:pt x="85725" y="16971"/>
                </a:lnTo>
                <a:lnTo>
                  <a:pt x="86518" y="19242"/>
                </a:lnTo>
                <a:lnTo>
                  <a:pt x="89517" y="23882"/>
                </a:lnTo>
                <a:lnTo>
                  <a:pt x="91379" y="28590"/>
                </a:lnTo>
                <a:lnTo>
                  <a:pt x="92207" y="33328"/>
                </a:lnTo>
                <a:lnTo>
                  <a:pt x="92575" y="38080"/>
                </a:lnTo>
                <a:lnTo>
                  <a:pt x="92738" y="44955"/>
                </a:lnTo>
                <a:lnTo>
                  <a:pt x="92781" y="49010"/>
                </a:lnTo>
                <a:lnTo>
                  <a:pt x="93605" y="52508"/>
                </a:lnTo>
                <a:lnTo>
                  <a:pt x="94947" y="55633"/>
                </a:lnTo>
                <a:lnTo>
                  <a:pt x="97761" y="61223"/>
                </a:lnTo>
                <a:lnTo>
                  <a:pt x="99012" y="66353"/>
                </a:lnTo>
                <a:lnTo>
                  <a:pt x="100139" y="69626"/>
                </a:lnTo>
                <a:lnTo>
                  <a:pt x="101685" y="73395"/>
                </a:lnTo>
                <a:lnTo>
                  <a:pt x="103509" y="77496"/>
                </a:lnTo>
                <a:lnTo>
                  <a:pt x="105519" y="81023"/>
                </a:lnTo>
                <a:lnTo>
                  <a:pt x="107652" y="84168"/>
                </a:lnTo>
                <a:lnTo>
                  <a:pt x="112139" y="89780"/>
                </a:lnTo>
                <a:lnTo>
                  <a:pt x="116779" y="94920"/>
                </a:lnTo>
                <a:lnTo>
                  <a:pt x="119128" y="98195"/>
                </a:lnTo>
                <a:lnTo>
                  <a:pt x="121487" y="101967"/>
                </a:lnTo>
                <a:lnTo>
                  <a:pt x="123854" y="106068"/>
                </a:lnTo>
                <a:lnTo>
                  <a:pt x="127019" y="109596"/>
                </a:lnTo>
                <a:lnTo>
                  <a:pt x="130717" y="112742"/>
                </a:lnTo>
                <a:lnTo>
                  <a:pt x="134770" y="115633"/>
                </a:lnTo>
                <a:lnTo>
                  <a:pt x="138265" y="118354"/>
                </a:lnTo>
                <a:lnTo>
                  <a:pt x="144266" y="123495"/>
                </a:lnTo>
                <a:lnTo>
                  <a:pt x="149579" y="128425"/>
                </a:lnTo>
                <a:lnTo>
                  <a:pt x="157032" y="135663"/>
                </a:lnTo>
                <a:lnTo>
                  <a:pt x="173824" y="152369"/>
                </a:lnTo>
                <a:lnTo>
                  <a:pt x="176207" y="153958"/>
                </a:lnTo>
                <a:lnTo>
                  <a:pt x="180973" y="155722"/>
                </a:lnTo>
                <a:lnTo>
                  <a:pt x="185737" y="156507"/>
                </a:lnTo>
                <a:lnTo>
                  <a:pt x="188118" y="156716"/>
                </a:lnTo>
                <a:lnTo>
                  <a:pt x="189706" y="157649"/>
                </a:lnTo>
                <a:lnTo>
                  <a:pt x="190765" y="159065"/>
                </a:lnTo>
                <a:lnTo>
                  <a:pt x="192463" y="163248"/>
                </a:lnTo>
                <a:lnTo>
                  <a:pt x="193396" y="163591"/>
                </a:lnTo>
                <a:lnTo>
                  <a:pt x="198995" y="164187"/>
                </a:lnTo>
                <a:lnTo>
                  <a:pt x="195928" y="164251"/>
                </a:lnTo>
                <a:lnTo>
                  <a:pt x="194912" y="163466"/>
                </a:lnTo>
                <a:lnTo>
                  <a:pt x="194236" y="162149"/>
                </a:lnTo>
                <a:lnTo>
                  <a:pt x="193785" y="160477"/>
                </a:lnTo>
                <a:lnTo>
                  <a:pt x="192689" y="159363"/>
                </a:lnTo>
                <a:lnTo>
                  <a:pt x="191166" y="158620"/>
                </a:lnTo>
                <a:lnTo>
                  <a:pt x="186563" y="157001"/>
                </a:lnTo>
                <a:lnTo>
                  <a:pt x="183112" y="155458"/>
                </a:lnTo>
                <a:lnTo>
                  <a:pt x="179225" y="153635"/>
                </a:lnTo>
                <a:lnTo>
                  <a:pt x="172789" y="151610"/>
                </a:lnTo>
                <a:lnTo>
                  <a:pt x="169960" y="151070"/>
                </a:lnTo>
                <a:lnTo>
                  <a:pt x="164703" y="148354"/>
                </a:lnTo>
                <a:lnTo>
                  <a:pt x="162190" y="146518"/>
                </a:lnTo>
                <a:lnTo>
                  <a:pt x="158926" y="145294"/>
                </a:lnTo>
                <a:lnTo>
                  <a:pt x="155164" y="144478"/>
                </a:lnTo>
                <a:lnTo>
                  <a:pt x="151067" y="143934"/>
                </a:lnTo>
                <a:lnTo>
                  <a:pt x="147542" y="142778"/>
                </a:lnTo>
                <a:lnTo>
                  <a:pt x="141510" y="139377"/>
                </a:lnTo>
                <a:lnTo>
                  <a:pt x="137996" y="138152"/>
                </a:lnTo>
                <a:lnTo>
                  <a:pt x="134066" y="137336"/>
                </a:lnTo>
                <a:lnTo>
                  <a:pt x="129859" y="136791"/>
                </a:lnTo>
                <a:lnTo>
                  <a:pt x="126260" y="135635"/>
                </a:lnTo>
                <a:lnTo>
                  <a:pt x="120144" y="132233"/>
                </a:lnTo>
                <a:lnTo>
                  <a:pt x="116609" y="130215"/>
                </a:lnTo>
                <a:lnTo>
                  <a:pt x="108447" y="125855"/>
                </a:lnTo>
                <a:lnTo>
                  <a:pt x="104842" y="124375"/>
                </a:lnTo>
                <a:lnTo>
                  <a:pt x="98718" y="122731"/>
                </a:lnTo>
                <a:lnTo>
                  <a:pt x="95181" y="121499"/>
                </a:lnTo>
                <a:lnTo>
                  <a:pt x="91236" y="119883"/>
                </a:lnTo>
                <a:lnTo>
                  <a:pt x="87017" y="118013"/>
                </a:lnTo>
                <a:lnTo>
                  <a:pt x="83411" y="116766"/>
                </a:lnTo>
                <a:lnTo>
                  <a:pt x="77289" y="115380"/>
                </a:lnTo>
                <a:lnTo>
                  <a:pt x="73751" y="114217"/>
                </a:lnTo>
                <a:lnTo>
                  <a:pt x="69805" y="112648"/>
                </a:lnTo>
                <a:lnTo>
                  <a:pt x="65586" y="110808"/>
                </a:lnTo>
                <a:lnTo>
                  <a:pt x="61980" y="109581"/>
                </a:lnTo>
                <a:lnTo>
                  <a:pt x="55857" y="108218"/>
                </a:lnTo>
                <a:lnTo>
                  <a:pt x="50489" y="107613"/>
                </a:lnTo>
                <a:lnTo>
                  <a:pt x="44370" y="107224"/>
                </a:lnTo>
                <a:lnTo>
                  <a:pt x="39516" y="107156"/>
                </a:lnTo>
                <a:lnTo>
                  <a:pt x="28968" y="107129"/>
                </a:lnTo>
                <a:lnTo>
                  <a:pt x="32484" y="103336"/>
                </a:lnTo>
                <a:lnTo>
                  <a:pt x="34356" y="102219"/>
                </a:lnTo>
                <a:lnTo>
                  <a:pt x="39989" y="100646"/>
                </a:lnTo>
                <a:lnTo>
                  <a:pt x="41585" y="100278"/>
                </a:lnTo>
                <a:lnTo>
                  <a:pt x="46528" y="100115"/>
                </a:lnTo>
                <a:lnTo>
                  <a:pt x="111950" y="99984"/>
                </a:lnTo>
                <a:lnTo>
                  <a:pt x="116702" y="99191"/>
                </a:lnTo>
                <a:lnTo>
                  <a:pt x="121458" y="97868"/>
                </a:lnTo>
                <a:lnTo>
                  <a:pt x="126216" y="96192"/>
                </a:lnTo>
                <a:lnTo>
                  <a:pt x="131769" y="95075"/>
                </a:lnTo>
                <a:lnTo>
                  <a:pt x="137852" y="94330"/>
                </a:lnTo>
                <a:lnTo>
                  <a:pt x="144289" y="93833"/>
                </a:lnTo>
                <a:lnTo>
                  <a:pt x="150167" y="93502"/>
                </a:lnTo>
                <a:lnTo>
                  <a:pt x="160932" y="93135"/>
                </a:lnTo>
                <a:lnTo>
                  <a:pt x="183491" y="92879"/>
                </a:lnTo>
                <a:lnTo>
                  <a:pt x="207070" y="92841"/>
                </a:lnTo>
                <a:lnTo>
                  <a:pt x="207139" y="96633"/>
                </a:lnTo>
                <a:lnTo>
                  <a:pt x="206356" y="97750"/>
                </a:lnTo>
                <a:lnTo>
                  <a:pt x="205039" y="98495"/>
                </a:lnTo>
                <a:lnTo>
                  <a:pt x="201015" y="99690"/>
                </a:lnTo>
                <a:lnTo>
                  <a:pt x="196232" y="99853"/>
                </a:lnTo>
                <a:lnTo>
                  <a:pt x="192733" y="99897"/>
                </a:lnTo>
                <a:lnTo>
                  <a:pt x="189608" y="100720"/>
                </a:lnTo>
                <a:lnTo>
                  <a:pt x="184018" y="103751"/>
                </a:lnTo>
                <a:lnTo>
                  <a:pt x="178889" y="105627"/>
                </a:lnTo>
                <a:lnTo>
                  <a:pt x="173168" y="107255"/>
                </a:lnTo>
                <a:lnTo>
                  <a:pt x="169421" y="108800"/>
                </a:lnTo>
                <a:lnTo>
                  <a:pt x="165335" y="110624"/>
                </a:lnTo>
                <a:lnTo>
                  <a:pt x="161023" y="111840"/>
                </a:lnTo>
                <a:lnTo>
                  <a:pt x="156561" y="112651"/>
                </a:lnTo>
                <a:lnTo>
                  <a:pt x="151999" y="113191"/>
                </a:lnTo>
                <a:lnTo>
                  <a:pt x="148164" y="114345"/>
                </a:lnTo>
                <a:lnTo>
                  <a:pt x="141786" y="117744"/>
                </a:lnTo>
                <a:lnTo>
                  <a:pt x="138181" y="118968"/>
                </a:lnTo>
                <a:lnTo>
                  <a:pt x="134188" y="119784"/>
                </a:lnTo>
                <a:lnTo>
                  <a:pt x="129940" y="120328"/>
                </a:lnTo>
                <a:lnTo>
                  <a:pt x="125520" y="121484"/>
                </a:lnTo>
                <a:lnTo>
                  <a:pt x="120987" y="123049"/>
                </a:lnTo>
                <a:lnTo>
                  <a:pt x="116376" y="124885"/>
                </a:lnTo>
                <a:lnTo>
                  <a:pt x="111715" y="126904"/>
                </a:lnTo>
                <a:lnTo>
                  <a:pt x="102303" y="131263"/>
                </a:lnTo>
                <a:lnTo>
                  <a:pt x="98365" y="132743"/>
                </a:lnTo>
                <a:lnTo>
                  <a:pt x="94946" y="133729"/>
                </a:lnTo>
                <a:lnTo>
                  <a:pt x="91872" y="134387"/>
                </a:lnTo>
                <a:lnTo>
                  <a:pt x="88235" y="135620"/>
                </a:lnTo>
                <a:lnTo>
                  <a:pt x="84223" y="137235"/>
                </a:lnTo>
                <a:lnTo>
                  <a:pt x="79962" y="139105"/>
                </a:lnTo>
                <a:lnTo>
                  <a:pt x="70993" y="143301"/>
                </a:lnTo>
                <a:lnTo>
                  <a:pt x="66378" y="145531"/>
                </a:lnTo>
                <a:lnTo>
                  <a:pt x="62509" y="147017"/>
                </a:lnTo>
                <a:lnTo>
                  <a:pt x="56092" y="148669"/>
                </a:lnTo>
                <a:lnTo>
                  <a:pt x="52476" y="149903"/>
                </a:lnTo>
                <a:lnTo>
                  <a:pt x="48478" y="151520"/>
                </a:lnTo>
                <a:lnTo>
                  <a:pt x="44225" y="153391"/>
                </a:lnTo>
                <a:lnTo>
                  <a:pt x="40596" y="154639"/>
                </a:lnTo>
                <a:lnTo>
                  <a:pt x="34446" y="156025"/>
                </a:lnTo>
                <a:lnTo>
                  <a:pt x="29068" y="158758"/>
                </a:lnTo>
                <a:lnTo>
                  <a:pt x="26522" y="160598"/>
                </a:lnTo>
                <a:lnTo>
                  <a:pt x="21577" y="162642"/>
                </a:lnTo>
                <a:lnTo>
                  <a:pt x="19147" y="163188"/>
                </a:lnTo>
                <a:lnTo>
                  <a:pt x="14331" y="165910"/>
                </a:lnTo>
                <a:lnTo>
                  <a:pt x="11935" y="167747"/>
                </a:lnTo>
                <a:lnTo>
                  <a:pt x="7157" y="169789"/>
                </a:lnTo>
                <a:lnTo>
                  <a:pt x="4771" y="170333"/>
                </a:lnTo>
                <a:lnTo>
                  <a:pt x="3181" y="171490"/>
                </a:lnTo>
                <a:lnTo>
                  <a:pt x="2121" y="173055"/>
                </a:lnTo>
                <a:lnTo>
                  <a:pt x="37" y="178470"/>
                </a:lnTo>
                <a:lnTo>
                  <a:pt x="0" y="18570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Annotation3"/>
          <p:cNvSpPr/>
          <p:nvPr/>
        </p:nvSpPr>
        <p:spPr>
          <a:xfrm>
            <a:off x="6165143" y="2150357"/>
            <a:ext cx="199928" cy="185650"/>
          </a:xfrm>
          <a:custGeom>
            <a:avLst/>
            <a:gdLst/>
            <a:ahLst/>
            <a:cxnLst/>
            <a:rect l="0" t="0" r="0" b="0"/>
            <a:pathLst>
              <a:path w="199928" h="185650">
                <a:moveTo>
                  <a:pt x="7057" y="164218"/>
                </a:moveTo>
                <a:lnTo>
                  <a:pt x="7057" y="160425"/>
                </a:lnTo>
                <a:lnTo>
                  <a:pt x="6263" y="159308"/>
                </a:lnTo>
                <a:lnTo>
                  <a:pt x="4940" y="158564"/>
                </a:lnTo>
                <a:lnTo>
                  <a:pt x="906" y="157368"/>
                </a:lnTo>
                <a:lnTo>
                  <a:pt x="575" y="156476"/>
                </a:lnTo>
                <a:lnTo>
                  <a:pt x="109" y="151429"/>
                </a:lnTo>
                <a:lnTo>
                  <a:pt x="0" y="147157"/>
                </a:lnTo>
                <a:lnTo>
                  <a:pt x="765" y="145700"/>
                </a:lnTo>
                <a:lnTo>
                  <a:pt x="2068" y="144729"/>
                </a:lnTo>
                <a:lnTo>
                  <a:pt x="3731" y="144082"/>
                </a:lnTo>
                <a:lnTo>
                  <a:pt x="4840" y="142856"/>
                </a:lnTo>
                <a:lnTo>
                  <a:pt x="5578" y="141246"/>
                </a:lnTo>
                <a:lnTo>
                  <a:pt x="7193" y="136545"/>
                </a:lnTo>
                <a:lnTo>
                  <a:pt x="8736" y="133070"/>
                </a:lnTo>
                <a:lnTo>
                  <a:pt x="10557" y="129165"/>
                </a:lnTo>
                <a:lnTo>
                  <a:pt x="12566" y="125768"/>
                </a:lnTo>
                <a:lnTo>
                  <a:pt x="14698" y="122710"/>
                </a:lnTo>
                <a:lnTo>
                  <a:pt x="19184" y="117195"/>
                </a:lnTo>
                <a:lnTo>
                  <a:pt x="23824" y="112098"/>
                </a:lnTo>
                <a:lnTo>
                  <a:pt x="30898" y="104766"/>
                </a:lnTo>
                <a:lnTo>
                  <a:pt x="32476" y="102358"/>
                </a:lnTo>
                <a:lnTo>
                  <a:pt x="34229" y="97566"/>
                </a:lnTo>
                <a:lnTo>
                  <a:pt x="35491" y="94384"/>
                </a:lnTo>
                <a:lnTo>
                  <a:pt x="37125" y="90674"/>
                </a:lnTo>
                <a:lnTo>
                  <a:pt x="39009" y="86614"/>
                </a:lnTo>
                <a:lnTo>
                  <a:pt x="41058" y="83113"/>
                </a:lnTo>
                <a:lnTo>
                  <a:pt x="43218" y="79986"/>
                </a:lnTo>
                <a:lnTo>
                  <a:pt x="45452" y="77107"/>
                </a:lnTo>
                <a:lnTo>
                  <a:pt x="47934" y="71791"/>
                </a:lnTo>
                <a:lnTo>
                  <a:pt x="48596" y="69263"/>
                </a:lnTo>
                <a:lnTo>
                  <a:pt x="51447" y="64336"/>
                </a:lnTo>
                <a:lnTo>
                  <a:pt x="55361" y="59501"/>
                </a:lnTo>
                <a:lnTo>
                  <a:pt x="59746" y="54706"/>
                </a:lnTo>
                <a:lnTo>
                  <a:pt x="61233" y="52316"/>
                </a:lnTo>
                <a:lnTo>
                  <a:pt x="62885" y="47544"/>
                </a:lnTo>
                <a:lnTo>
                  <a:pt x="64120" y="44367"/>
                </a:lnTo>
                <a:lnTo>
                  <a:pt x="65736" y="40661"/>
                </a:lnTo>
                <a:lnTo>
                  <a:pt x="70242" y="30892"/>
                </a:lnTo>
                <a:lnTo>
                  <a:pt x="74814" y="25407"/>
                </a:lnTo>
                <a:lnTo>
                  <a:pt x="76042" y="23259"/>
                </a:lnTo>
                <a:lnTo>
                  <a:pt x="77403" y="18755"/>
                </a:lnTo>
                <a:lnTo>
                  <a:pt x="78010" y="14107"/>
                </a:lnTo>
                <a:lnTo>
                  <a:pt x="78486" y="7178"/>
                </a:lnTo>
                <a:lnTo>
                  <a:pt x="78494" y="0"/>
                </a:lnTo>
                <a:lnTo>
                  <a:pt x="78494" y="23841"/>
                </a:lnTo>
                <a:lnTo>
                  <a:pt x="79287" y="25389"/>
                </a:lnTo>
                <a:lnTo>
                  <a:pt x="80611" y="26422"/>
                </a:lnTo>
                <a:lnTo>
                  <a:pt x="82287" y="27110"/>
                </a:lnTo>
                <a:lnTo>
                  <a:pt x="83404" y="28363"/>
                </a:lnTo>
                <a:lnTo>
                  <a:pt x="84149" y="29992"/>
                </a:lnTo>
                <a:lnTo>
                  <a:pt x="84645" y="31871"/>
                </a:lnTo>
                <a:lnTo>
                  <a:pt x="87313" y="36076"/>
                </a:lnTo>
                <a:lnTo>
                  <a:pt x="89136" y="38309"/>
                </a:lnTo>
                <a:lnTo>
                  <a:pt x="90351" y="40591"/>
                </a:lnTo>
                <a:lnTo>
                  <a:pt x="91702" y="45244"/>
                </a:lnTo>
                <a:lnTo>
                  <a:pt x="94418" y="49957"/>
                </a:lnTo>
                <a:lnTo>
                  <a:pt x="98272" y="54698"/>
                </a:lnTo>
                <a:lnTo>
                  <a:pt x="102630" y="59451"/>
                </a:lnTo>
                <a:lnTo>
                  <a:pt x="104903" y="61036"/>
                </a:lnTo>
                <a:lnTo>
                  <a:pt x="109546" y="62797"/>
                </a:lnTo>
                <a:lnTo>
                  <a:pt x="114256" y="65696"/>
                </a:lnTo>
                <a:lnTo>
                  <a:pt x="118994" y="69630"/>
                </a:lnTo>
                <a:lnTo>
                  <a:pt x="123746" y="74025"/>
                </a:lnTo>
                <a:lnTo>
                  <a:pt x="130884" y="80961"/>
                </a:lnTo>
                <a:lnTo>
                  <a:pt x="138027" y="88044"/>
                </a:lnTo>
                <a:lnTo>
                  <a:pt x="141201" y="89623"/>
                </a:lnTo>
                <a:lnTo>
                  <a:pt x="144905" y="90675"/>
                </a:lnTo>
                <a:lnTo>
                  <a:pt x="148962" y="91377"/>
                </a:lnTo>
                <a:lnTo>
                  <a:pt x="151666" y="92639"/>
                </a:lnTo>
                <a:lnTo>
                  <a:pt x="153469" y="94273"/>
                </a:lnTo>
                <a:lnTo>
                  <a:pt x="154672" y="96157"/>
                </a:lnTo>
                <a:lnTo>
                  <a:pt x="156267" y="97413"/>
                </a:lnTo>
                <a:lnTo>
                  <a:pt x="158124" y="98250"/>
                </a:lnTo>
                <a:lnTo>
                  <a:pt x="160155" y="98808"/>
                </a:lnTo>
                <a:lnTo>
                  <a:pt x="164530" y="101545"/>
                </a:lnTo>
                <a:lnTo>
                  <a:pt x="170013" y="105977"/>
                </a:lnTo>
                <a:lnTo>
                  <a:pt x="172879" y="106583"/>
                </a:lnTo>
                <a:lnTo>
                  <a:pt x="178507" y="107068"/>
                </a:lnTo>
                <a:lnTo>
                  <a:pt x="160729" y="107068"/>
                </a:lnTo>
                <a:lnTo>
                  <a:pt x="159511" y="106274"/>
                </a:lnTo>
                <a:lnTo>
                  <a:pt x="158699" y="104951"/>
                </a:lnTo>
                <a:lnTo>
                  <a:pt x="158157" y="103275"/>
                </a:lnTo>
                <a:lnTo>
                  <a:pt x="156210" y="102158"/>
                </a:lnTo>
                <a:lnTo>
                  <a:pt x="153324" y="101414"/>
                </a:lnTo>
                <a:lnTo>
                  <a:pt x="149811" y="100917"/>
                </a:lnTo>
                <a:lnTo>
                  <a:pt x="143793" y="100366"/>
                </a:lnTo>
                <a:lnTo>
                  <a:pt x="138472" y="100120"/>
                </a:lnTo>
                <a:lnTo>
                  <a:pt x="131014" y="99982"/>
                </a:lnTo>
                <a:lnTo>
                  <a:pt x="115200" y="99932"/>
                </a:lnTo>
                <a:lnTo>
                  <a:pt x="110903" y="99135"/>
                </a:lnTo>
                <a:lnTo>
                  <a:pt x="106450" y="97811"/>
                </a:lnTo>
                <a:lnTo>
                  <a:pt x="101894" y="96134"/>
                </a:lnTo>
                <a:lnTo>
                  <a:pt x="97269" y="95016"/>
                </a:lnTo>
                <a:lnTo>
                  <a:pt x="92598" y="94271"/>
                </a:lnTo>
                <a:lnTo>
                  <a:pt x="87897" y="93774"/>
                </a:lnTo>
                <a:lnTo>
                  <a:pt x="83176" y="93443"/>
                </a:lnTo>
                <a:lnTo>
                  <a:pt x="78440" y="93222"/>
                </a:lnTo>
                <a:lnTo>
                  <a:pt x="66308" y="92911"/>
                </a:lnTo>
                <a:lnTo>
                  <a:pt x="63226" y="92868"/>
                </a:lnTo>
                <a:lnTo>
                  <a:pt x="60378" y="92045"/>
                </a:lnTo>
                <a:lnTo>
                  <a:pt x="55097" y="89014"/>
                </a:lnTo>
                <a:lnTo>
                  <a:pt x="51783" y="87888"/>
                </a:lnTo>
                <a:lnTo>
                  <a:pt x="47987" y="87138"/>
                </a:lnTo>
                <a:lnTo>
                  <a:pt x="43868" y="86637"/>
                </a:lnTo>
                <a:lnTo>
                  <a:pt x="40329" y="86304"/>
                </a:lnTo>
                <a:lnTo>
                  <a:pt x="34280" y="85933"/>
                </a:lnTo>
                <a:lnTo>
                  <a:pt x="28945" y="85769"/>
                </a:lnTo>
                <a:lnTo>
                  <a:pt x="19053" y="85663"/>
                </a:lnTo>
                <a:lnTo>
                  <a:pt x="17436" y="84860"/>
                </a:lnTo>
                <a:lnTo>
                  <a:pt x="16357" y="83531"/>
                </a:lnTo>
                <a:lnTo>
                  <a:pt x="14626" y="79488"/>
                </a:lnTo>
                <a:lnTo>
                  <a:pt x="14484" y="79950"/>
                </a:lnTo>
                <a:lnTo>
                  <a:pt x="14238" y="84731"/>
                </a:lnTo>
                <a:lnTo>
                  <a:pt x="15019" y="85033"/>
                </a:lnTo>
                <a:lnTo>
                  <a:pt x="20355" y="85557"/>
                </a:lnTo>
                <a:lnTo>
                  <a:pt x="25138" y="83485"/>
                </a:lnTo>
                <a:lnTo>
                  <a:pt x="28636" y="81821"/>
                </a:lnTo>
                <a:lnTo>
                  <a:pt x="34639" y="79972"/>
                </a:lnTo>
                <a:lnTo>
                  <a:pt x="40746" y="79150"/>
                </a:lnTo>
                <a:lnTo>
                  <a:pt x="44598" y="78931"/>
                </a:lnTo>
                <a:lnTo>
                  <a:pt x="53111" y="78688"/>
                </a:lnTo>
                <a:lnTo>
                  <a:pt x="76220" y="78519"/>
                </a:lnTo>
                <a:lnTo>
                  <a:pt x="80947" y="77716"/>
                </a:lnTo>
                <a:lnTo>
                  <a:pt x="85685" y="76388"/>
                </a:lnTo>
                <a:lnTo>
                  <a:pt x="90432" y="74708"/>
                </a:lnTo>
                <a:lnTo>
                  <a:pt x="95185" y="73589"/>
                </a:lnTo>
                <a:lnTo>
                  <a:pt x="99939" y="72842"/>
                </a:lnTo>
                <a:lnTo>
                  <a:pt x="104697" y="72344"/>
                </a:lnTo>
                <a:lnTo>
                  <a:pt x="110250" y="72013"/>
                </a:lnTo>
                <a:lnTo>
                  <a:pt x="122771" y="71644"/>
                </a:lnTo>
                <a:lnTo>
                  <a:pt x="127856" y="70752"/>
                </a:lnTo>
                <a:lnTo>
                  <a:pt x="132039" y="69364"/>
                </a:lnTo>
                <a:lnTo>
                  <a:pt x="135623" y="67644"/>
                </a:lnTo>
                <a:lnTo>
                  <a:pt x="139599" y="66498"/>
                </a:lnTo>
                <a:lnTo>
                  <a:pt x="143837" y="65734"/>
                </a:lnTo>
                <a:lnTo>
                  <a:pt x="148250" y="65224"/>
                </a:lnTo>
                <a:lnTo>
                  <a:pt x="151985" y="64885"/>
                </a:lnTo>
                <a:lnTo>
                  <a:pt x="155270" y="64658"/>
                </a:lnTo>
                <a:lnTo>
                  <a:pt x="158253" y="64507"/>
                </a:lnTo>
                <a:lnTo>
                  <a:pt x="165801" y="64340"/>
                </a:lnTo>
                <a:lnTo>
                  <a:pt x="199900" y="64206"/>
                </a:lnTo>
                <a:lnTo>
                  <a:pt x="199927" y="67998"/>
                </a:lnTo>
                <a:lnTo>
                  <a:pt x="199137" y="69909"/>
                </a:lnTo>
                <a:lnTo>
                  <a:pt x="196142" y="74148"/>
                </a:lnTo>
                <a:lnTo>
                  <a:pt x="192165" y="78679"/>
                </a:lnTo>
                <a:lnTo>
                  <a:pt x="189994" y="80998"/>
                </a:lnTo>
                <a:lnTo>
                  <a:pt x="187753" y="82544"/>
                </a:lnTo>
                <a:lnTo>
                  <a:pt x="183145" y="84262"/>
                </a:lnTo>
                <a:lnTo>
                  <a:pt x="180011" y="85514"/>
                </a:lnTo>
                <a:lnTo>
                  <a:pt x="176335" y="87142"/>
                </a:lnTo>
                <a:lnTo>
                  <a:pt x="172297" y="89022"/>
                </a:lnTo>
                <a:lnTo>
                  <a:pt x="168810" y="91069"/>
                </a:lnTo>
                <a:lnTo>
                  <a:pt x="162820" y="95459"/>
                </a:lnTo>
                <a:lnTo>
                  <a:pt x="159318" y="97741"/>
                </a:lnTo>
                <a:lnTo>
                  <a:pt x="155396" y="100056"/>
                </a:lnTo>
                <a:lnTo>
                  <a:pt x="151193" y="102393"/>
                </a:lnTo>
                <a:lnTo>
                  <a:pt x="147598" y="104745"/>
                </a:lnTo>
                <a:lnTo>
                  <a:pt x="141486" y="109475"/>
                </a:lnTo>
                <a:lnTo>
                  <a:pt x="137951" y="111848"/>
                </a:lnTo>
                <a:lnTo>
                  <a:pt x="134007" y="114223"/>
                </a:lnTo>
                <a:lnTo>
                  <a:pt x="129791" y="116601"/>
                </a:lnTo>
                <a:lnTo>
                  <a:pt x="126185" y="118979"/>
                </a:lnTo>
                <a:lnTo>
                  <a:pt x="120063" y="123739"/>
                </a:lnTo>
                <a:lnTo>
                  <a:pt x="116526" y="126119"/>
                </a:lnTo>
                <a:lnTo>
                  <a:pt x="112580" y="128500"/>
                </a:lnTo>
                <a:lnTo>
                  <a:pt x="108361" y="130881"/>
                </a:lnTo>
                <a:lnTo>
                  <a:pt x="104756" y="132468"/>
                </a:lnTo>
                <a:lnTo>
                  <a:pt x="98633" y="134232"/>
                </a:lnTo>
                <a:lnTo>
                  <a:pt x="93265" y="137133"/>
                </a:lnTo>
                <a:lnTo>
                  <a:pt x="87440" y="141067"/>
                </a:lnTo>
                <a:lnTo>
                  <a:pt x="83665" y="143228"/>
                </a:lnTo>
                <a:lnTo>
                  <a:pt x="75236" y="147745"/>
                </a:lnTo>
                <a:lnTo>
                  <a:pt x="66198" y="152399"/>
                </a:lnTo>
                <a:lnTo>
                  <a:pt x="62359" y="153957"/>
                </a:lnTo>
                <a:lnTo>
                  <a:pt x="59006" y="154996"/>
                </a:lnTo>
                <a:lnTo>
                  <a:pt x="55978" y="155689"/>
                </a:lnTo>
                <a:lnTo>
                  <a:pt x="50495" y="158575"/>
                </a:lnTo>
                <a:lnTo>
                  <a:pt x="47922" y="160456"/>
                </a:lnTo>
                <a:lnTo>
                  <a:pt x="44619" y="161710"/>
                </a:lnTo>
                <a:lnTo>
                  <a:pt x="40829" y="162546"/>
                </a:lnTo>
                <a:lnTo>
                  <a:pt x="36716" y="163103"/>
                </a:lnTo>
                <a:lnTo>
                  <a:pt x="33973" y="164269"/>
                </a:lnTo>
                <a:lnTo>
                  <a:pt x="32145" y="165839"/>
                </a:lnTo>
                <a:lnTo>
                  <a:pt x="29320" y="169701"/>
                </a:lnTo>
                <a:lnTo>
                  <a:pt x="25418" y="174063"/>
                </a:lnTo>
                <a:lnTo>
                  <a:pt x="23266" y="175544"/>
                </a:lnTo>
                <a:lnTo>
                  <a:pt x="17239" y="177628"/>
                </a:lnTo>
                <a:lnTo>
                  <a:pt x="15551" y="178115"/>
                </a:lnTo>
                <a:lnTo>
                  <a:pt x="15101" y="179039"/>
                </a:lnTo>
                <a:lnTo>
                  <a:pt x="14319" y="184622"/>
                </a:lnTo>
                <a:lnTo>
                  <a:pt x="13486" y="184964"/>
                </a:lnTo>
                <a:lnTo>
                  <a:pt x="8562" y="185514"/>
                </a:lnTo>
                <a:lnTo>
                  <a:pt x="7057" y="185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Annotation4"/>
          <p:cNvSpPr/>
          <p:nvPr/>
        </p:nvSpPr>
        <p:spPr>
          <a:xfrm>
            <a:off x="1585912" y="2200277"/>
            <a:ext cx="200023" cy="200024"/>
          </a:xfrm>
          <a:custGeom>
            <a:avLst/>
            <a:gdLst/>
            <a:ahLst/>
            <a:cxnLst/>
            <a:rect l="0" t="0" r="0" b="0"/>
            <a:pathLst>
              <a:path w="200023" h="200024">
                <a:moveTo>
                  <a:pt x="78582" y="114298"/>
                </a:moveTo>
                <a:lnTo>
                  <a:pt x="71464" y="114298"/>
                </a:lnTo>
                <a:lnTo>
                  <a:pt x="71440" y="104355"/>
                </a:lnTo>
                <a:lnTo>
                  <a:pt x="72233" y="102113"/>
                </a:lnTo>
                <a:lnTo>
                  <a:pt x="75231" y="97505"/>
                </a:lnTo>
                <a:lnTo>
                  <a:pt x="77092" y="92812"/>
                </a:lnTo>
                <a:lnTo>
                  <a:pt x="77589" y="90448"/>
                </a:lnTo>
                <a:lnTo>
                  <a:pt x="80257" y="85707"/>
                </a:lnTo>
                <a:lnTo>
                  <a:pt x="82080" y="83331"/>
                </a:lnTo>
                <a:lnTo>
                  <a:pt x="84105" y="78574"/>
                </a:lnTo>
                <a:lnTo>
                  <a:pt x="85799" y="73021"/>
                </a:lnTo>
                <a:lnTo>
                  <a:pt x="87362" y="69317"/>
                </a:lnTo>
                <a:lnTo>
                  <a:pt x="89198" y="65261"/>
                </a:lnTo>
                <a:lnTo>
                  <a:pt x="90421" y="61763"/>
                </a:lnTo>
                <a:lnTo>
                  <a:pt x="91781" y="55760"/>
                </a:lnTo>
                <a:lnTo>
                  <a:pt x="92386" y="50446"/>
                </a:lnTo>
                <a:lnTo>
                  <a:pt x="92654" y="44644"/>
                </a:lnTo>
                <a:lnTo>
                  <a:pt x="92774" y="36774"/>
                </a:lnTo>
                <a:lnTo>
                  <a:pt x="93599" y="33247"/>
                </a:lnTo>
                <a:lnTo>
                  <a:pt x="96633" y="27210"/>
                </a:lnTo>
                <a:lnTo>
                  <a:pt x="99012" y="23142"/>
                </a:lnTo>
                <a:lnTo>
                  <a:pt x="99568" y="20074"/>
                </a:lnTo>
                <a:lnTo>
                  <a:pt x="99954" y="14254"/>
                </a:lnTo>
                <a:lnTo>
                  <a:pt x="100012" y="1087"/>
                </a:lnTo>
                <a:lnTo>
                  <a:pt x="100806" y="724"/>
                </a:lnTo>
                <a:lnTo>
                  <a:pt x="107026" y="11"/>
                </a:lnTo>
                <a:lnTo>
                  <a:pt x="107131" y="0"/>
                </a:lnTo>
                <a:lnTo>
                  <a:pt x="107154" y="6149"/>
                </a:lnTo>
                <a:lnTo>
                  <a:pt x="106361" y="6480"/>
                </a:lnTo>
                <a:lnTo>
                  <a:pt x="103364" y="6848"/>
                </a:lnTo>
                <a:lnTo>
                  <a:pt x="102247" y="7739"/>
                </a:lnTo>
                <a:lnTo>
                  <a:pt x="101502" y="9127"/>
                </a:lnTo>
                <a:lnTo>
                  <a:pt x="100100" y="13983"/>
                </a:lnTo>
                <a:lnTo>
                  <a:pt x="103831" y="14196"/>
                </a:lnTo>
                <a:lnTo>
                  <a:pt x="104939" y="15020"/>
                </a:lnTo>
                <a:lnTo>
                  <a:pt x="105679" y="16362"/>
                </a:lnTo>
                <a:lnTo>
                  <a:pt x="106865" y="20428"/>
                </a:lnTo>
                <a:lnTo>
                  <a:pt x="107070" y="24925"/>
                </a:lnTo>
                <a:lnTo>
                  <a:pt x="107893" y="26141"/>
                </a:lnTo>
                <a:lnTo>
                  <a:pt x="109235" y="26952"/>
                </a:lnTo>
                <a:lnTo>
                  <a:pt x="110923" y="27492"/>
                </a:lnTo>
                <a:lnTo>
                  <a:pt x="112049" y="28646"/>
                </a:lnTo>
                <a:lnTo>
                  <a:pt x="112799" y="30209"/>
                </a:lnTo>
                <a:lnTo>
                  <a:pt x="113633" y="34063"/>
                </a:lnTo>
                <a:lnTo>
                  <a:pt x="114004" y="38421"/>
                </a:lnTo>
                <a:lnTo>
                  <a:pt x="114169" y="43004"/>
                </a:lnTo>
                <a:lnTo>
                  <a:pt x="114274" y="52414"/>
                </a:lnTo>
                <a:lnTo>
                  <a:pt x="115077" y="54786"/>
                </a:lnTo>
                <a:lnTo>
                  <a:pt x="118085" y="59538"/>
                </a:lnTo>
                <a:lnTo>
                  <a:pt x="119999" y="62710"/>
                </a:lnTo>
                <a:lnTo>
                  <a:pt x="122068" y="66412"/>
                </a:lnTo>
                <a:lnTo>
                  <a:pt x="124241" y="70468"/>
                </a:lnTo>
                <a:lnTo>
                  <a:pt x="126484" y="73171"/>
                </a:lnTo>
                <a:lnTo>
                  <a:pt x="128773" y="74974"/>
                </a:lnTo>
                <a:lnTo>
                  <a:pt x="131092" y="76176"/>
                </a:lnTo>
                <a:lnTo>
                  <a:pt x="135786" y="81744"/>
                </a:lnTo>
                <a:lnTo>
                  <a:pt x="138149" y="85452"/>
                </a:lnTo>
                <a:lnTo>
                  <a:pt x="140518" y="87923"/>
                </a:lnTo>
                <a:lnTo>
                  <a:pt x="142892" y="89571"/>
                </a:lnTo>
                <a:lnTo>
                  <a:pt x="147645" y="92195"/>
                </a:lnTo>
                <a:lnTo>
                  <a:pt x="152404" y="96008"/>
                </a:lnTo>
                <a:lnTo>
                  <a:pt x="157164" y="100348"/>
                </a:lnTo>
                <a:lnTo>
                  <a:pt x="164307" y="107254"/>
                </a:lnTo>
                <a:lnTo>
                  <a:pt x="189199" y="132047"/>
                </a:lnTo>
                <a:lnTo>
                  <a:pt x="191220" y="133274"/>
                </a:lnTo>
                <a:lnTo>
                  <a:pt x="197064" y="135002"/>
                </a:lnTo>
                <a:lnTo>
                  <a:pt x="198709" y="135406"/>
                </a:lnTo>
                <a:lnTo>
                  <a:pt x="199148" y="136307"/>
                </a:lnTo>
                <a:lnTo>
                  <a:pt x="199974" y="142419"/>
                </a:lnTo>
                <a:lnTo>
                  <a:pt x="199991" y="142570"/>
                </a:lnTo>
                <a:lnTo>
                  <a:pt x="200022" y="136696"/>
                </a:lnTo>
                <a:lnTo>
                  <a:pt x="195791" y="134042"/>
                </a:lnTo>
                <a:lnTo>
                  <a:pt x="192440" y="132223"/>
                </a:lnTo>
                <a:lnTo>
                  <a:pt x="186600" y="130202"/>
                </a:lnTo>
                <a:lnTo>
                  <a:pt x="181358" y="129304"/>
                </a:lnTo>
                <a:lnTo>
                  <a:pt x="176383" y="128905"/>
                </a:lnTo>
                <a:lnTo>
                  <a:pt x="173945" y="128005"/>
                </a:lnTo>
                <a:lnTo>
                  <a:pt x="169119" y="124888"/>
                </a:lnTo>
                <a:lnTo>
                  <a:pt x="164329" y="122973"/>
                </a:lnTo>
                <a:lnTo>
                  <a:pt x="161940" y="122462"/>
                </a:lnTo>
                <a:lnTo>
                  <a:pt x="157169" y="119779"/>
                </a:lnTo>
                <a:lnTo>
                  <a:pt x="151609" y="115940"/>
                </a:lnTo>
                <a:lnTo>
                  <a:pt x="147904" y="113805"/>
                </a:lnTo>
                <a:lnTo>
                  <a:pt x="143847" y="111588"/>
                </a:lnTo>
                <a:lnTo>
                  <a:pt x="140348" y="110110"/>
                </a:lnTo>
                <a:lnTo>
                  <a:pt x="134344" y="108468"/>
                </a:lnTo>
                <a:lnTo>
                  <a:pt x="130838" y="107236"/>
                </a:lnTo>
                <a:lnTo>
                  <a:pt x="126913" y="105621"/>
                </a:lnTo>
                <a:lnTo>
                  <a:pt x="122709" y="103751"/>
                </a:lnTo>
                <a:lnTo>
                  <a:pt x="113804" y="99556"/>
                </a:lnTo>
                <a:lnTo>
                  <a:pt x="95152" y="90396"/>
                </a:lnTo>
                <a:lnTo>
                  <a:pt x="90423" y="88838"/>
                </a:lnTo>
                <a:lnTo>
                  <a:pt x="85682" y="87800"/>
                </a:lnTo>
                <a:lnTo>
                  <a:pt x="80934" y="87108"/>
                </a:lnTo>
                <a:lnTo>
                  <a:pt x="76181" y="85852"/>
                </a:lnTo>
                <a:lnTo>
                  <a:pt x="71425" y="84222"/>
                </a:lnTo>
                <a:lnTo>
                  <a:pt x="66667" y="82341"/>
                </a:lnTo>
                <a:lnTo>
                  <a:pt x="62701" y="81087"/>
                </a:lnTo>
                <a:lnTo>
                  <a:pt x="59263" y="80251"/>
                </a:lnTo>
                <a:lnTo>
                  <a:pt x="56178" y="79694"/>
                </a:lnTo>
                <a:lnTo>
                  <a:pt x="52533" y="79322"/>
                </a:lnTo>
                <a:lnTo>
                  <a:pt x="48516" y="79075"/>
                </a:lnTo>
                <a:lnTo>
                  <a:pt x="44250" y="78909"/>
                </a:lnTo>
                <a:lnTo>
                  <a:pt x="40613" y="78006"/>
                </a:lnTo>
                <a:lnTo>
                  <a:pt x="34455" y="74885"/>
                </a:lnTo>
                <a:lnTo>
                  <a:pt x="30317" y="72457"/>
                </a:lnTo>
                <a:lnTo>
                  <a:pt x="25299" y="67946"/>
                </a:lnTo>
                <a:lnTo>
                  <a:pt x="22578" y="65375"/>
                </a:lnTo>
                <a:lnTo>
                  <a:pt x="22196" y="65807"/>
                </a:lnTo>
                <a:lnTo>
                  <a:pt x="21771" y="68405"/>
                </a:lnTo>
                <a:lnTo>
                  <a:pt x="21658" y="68621"/>
                </a:lnTo>
                <a:lnTo>
                  <a:pt x="21532" y="66745"/>
                </a:lnTo>
                <a:lnTo>
                  <a:pt x="21499" y="66721"/>
                </a:lnTo>
                <a:lnTo>
                  <a:pt x="21434" y="71205"/>
                </a:lnTo>
                <a:lnTo>
                  <a:pt x="27135" y="71390"/>
                </a:lnTo>
                <a:lnTo>
                  <a:pt x="159533" y="71436"/>
                </a:lnTo>
                <a:lnTo>
                  <a:pt x="161918" y="72229"/>
                </a:lnTo>
                <a:lnTo>
                  <a:pt x="166685" y="75228"/>
                </a:lnTo>
                <a:lnTo>
                  <a:pt x="171449" y="77090"/>
                </a:lnTo>
                <a:lnTo>
                  <a:pt x="177183" y="78285"/>
                </a:lnTo>
                <a:lnTo>
                  <a:pt x="177653" y="79177"/>
                </a:lnTo>
                <a:lnTo>
                  <a:pt x="178557" y="85421"/>
                </a:lnTo>
                <a:lnTo>
                  <a:pt x="172883" y="91367"/>
                </a:lnTo>
                <a:lnTo>
                  <a:pt x="168648" y="95639"/>
                </a:lnTo>
                <a:lnTo>
                  <a:pt x="165613" y="97890"/>
                </a:lnTo>
                <a:lnTo>
                  <a:pt x="162003" y="100184"/>
                </a:lnTo>
                <a:lnTo>
                  <a:pt x="158008" y="102508"/>
                </a:lnTo>
                <a:lnTo>
                  <a:pt x="154551" y="104850"/>
                </a:lnTo>
                <a:lnTo>
                  <a:pt x="148594" y="109570"/>
                </a:lnTo>
                <a:lnTo>
                  <a:pt x="145100" y="111940"/>
                </a:lnTo>
                <a:lnTo>
                  <a:pt x="141184" y="114313"/>
                </a:lnTo>
                <a:lnTo>
                  <a:pt x="136985" y="116689"/>
                </a:lnTo>
                <a:lnTo>
                  <a:pt x="134186" y="119067"/>
                </a:lnTo>
                <a:lnTo>
                  <a:pt x="132320" y="121446"/>
                </a:lnTo>
                <a:lnTo>
                  <a:pt x="131076" y="123826"/>
                </a:lnTo>
                <a:lnTo>
                  <a:pt x="125460" y="128587"/>
                </a:lnTo>
                <a:lnTo>
                  <a:pt x="121740" y="130968"/>
                </a:lnTo>
                <a:lnTo>
                  <a:pt x="117673" y="133348"/>
                </a:lnTo>
                <a:lnTo>
                  <a:pt x="113374" y="135730"/>
                </a:lnTo>
                <a:lnTo>
                  <a:pt x="104364" y="140492"/>
                </a:lnTo>
                <a:lnTo>
                  <a:pt x="95067" y="145254"/>
                </a:lnTo>
                <a:lnTo>
                  <a:pt x="90366" y="148429"/>
                </a:lnTo>
                <a:lnTo>
                  <a:pt x="85644" y="152133"/>
                </a:lnTo>
                <a:lnTo>
                  <a:pt x="80909" y="156190"/>
                </a:lnTo>
                <a:lnTo>
                  <a:pt x="76164" y="159689"/>
                </a:lnTo>
                <a:lnTo>
                  <a:pt x="71414" y="162815"/>
                </a:lnTo>
                <a:lnTo>
                  <a:pt x="66659" y="165693"/>
                </a:lnTo>
                <a:lnTo>
                  <a:pt x="61902" y="168405"/>
                </a:lnTo>
                <a:lnTo>
                  <a:pt x="52383" y="173535"/>
                </a:lnTo>
                <a:lnTo>
                  <a:pt x="38099" y="180886"/>
                </a:lnTo>
                <a:lnTo>
                  <a:pt x="34131" y="182502"/>
                </a:lnTo>
                <a:lnTo>
                  <a:pt x="30691" y="183580"/>
                </a:lnTo>
                <a:lnTo>
                  <a:pt x="27605" y="184299"/>
                </a:lnTo>
                <a:lnTo>
                  <a:pt x="23960" y="185571"/>
                </a:lnTo>
                <a:lnTo>
                  <a:pt x="19942" y="187214"/>
                </a:lnTo>
                <a:lnTo>
                  <a:pt x="15676" y="189102"/>
                </a:lnTo>
                <a:lnTo>
                  <a:pt x="12038" y="190361"/>
                </a:lnTo>
                <a:lnTo>
                  <a:pt x="5880" y="191760"/>
                </a:lnTo>
                <a:lnTo>
                  <a:pt x="3920" y="192927"/>
                </a:lnTo>
                <a:lnTo>
                  <a:pt x="2614" y="194499"/>
                </a:lnTo>
                <a:lnTo>
                  <a:pt x="0" y="2000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Annotation5"/>
          <p:cNvSpPr/>
          <p:nvPr/>
        </p:nvSpPr>
        <p:spPr>
          <a:xfrm>
            <a:off x="1422413" y="1585939"/>
            <a:ext cx="199130" cy="178568"/>
          </a:xfrm>
          <a:custGeom>
            <a:avLst/>
            <a:gdLst/>
            <a:ahLst/>
            <a:cxnLst/>
            <a:rect l="0" t="0" r="0" b="0"/>
            <a:pathLst>
              <a:path w="199130" h="178568">
                <a:moveTo>
                  <a:pt x="77774" y="121417"/>
                </a:moveTo>
                <a:lnTo>
                  <a:pt x="77774" y="114567"/>
                </a:lnTo>
                <a:lnTo>
                  <a:pt x="73982" y="114361"/>
                </a:lnTo>
                <a:lnTo>
                  <a:pt x="72071" y="113538"/>
                </a:lnTo>
                <a:lnTo>
                  <a:pt x="66383" y="109381"/>
                </a:lnTo>
                <a:lnTo>
                  <a:pt x="64774" y="108130"/>
                </a:lnTo>
                <a:lnTo>
                  <a:pt x="65139" y="107003"/>
                </a:lnTo>
                <a:lnTo>
                  <a:pt x="69444" y="101624"/>
                </a:lnTo>
                <a:lnTo>
                  <a:pt x="73543" y="97275"/>
                </a:lnTo>
                <a:lnTo>
                  <a:pt x="74953" y="95003"/>
                </a:lnTo>
                <a:lnTo>
                  <a:pt x="76521" y="90363"/>
                </a:lnTo>
                <a:lnTo>
                  <a:pt x="77217" y="85655"/>
                </a:lnTo>
                <a:lnTo>
                  <a:pt x="77527" y="80917"/>
                </a:lnTo>
                <a:lnTo>
                  <a:pt x="77664" y="76165"/>
                </a:lnTo>
                <a:lnTo>
                  <a:pt x="77765" y="61885"/>
                </a:lnTo>
                <a:lnTo>
                  <a:pt x="77774" y="1001"/>
                </a:lnTo>
                <a:lnTo>
                  <a:pt x="76981" y="658"/>
                </a:lnTo>
                <a:lnTo>
                  <a:pt x="70925" y="0"/>
                </a:lnTo>
                <a:lnTo>
                  <a:pt x="70718" y="3774"/>
                </a:lnTo>
                <a:lnTo>
                  <a:pt x="71483" y="4888"/>
                </a:lnTo>
                <a:lnTo>
                  <a:pt x="72786" y="5631"/>
                </a:lnTo>
                <a:lnTo>
                  <a:pt x="74449" y="6126"/>
                </a:lnTo>
                <a:lnTo>
                  <a:pt x="78413" y="8794"/>
                </a:lnTo>
                <a:lnTo>
                  <a:pt x="80581" y="10616"/>
                </a:lnTo>
                <a:lnTo>
                  <a:pt x="82027" y="12625"/>
                </a:lnTo>
                <a:lnTo>
                  <a:pt x="83633" y="16973"/>
                </a:lnTo>
                <a:lnTo>
                  <a:pt x="84537" y="20092"/>
                </a:lnTo>
                <a:lnTo>
                  <a:pt x="88598" y="24808"/>
                </a:lnTo>
                <a:lnTo>
                  <a:pt x="94828" y="31232"/>
                </a:lnTo>
                <a:lnTo>
                  <a:pt x="101701" y="38163"/>
                </a:lnTo>
                <a:lnTo>
                  <a:pt x="103250" y="41308"/>
                </a:lnTo>
                <a:lnTo>
                  <a:pt x="104283" y="44992"/>
                </a:lnTo>
                <a:lnTo>
                  <a:pt x="104972" y="49036"/>
                </a:lnTo>
                <a:lnTo>
                  <a:pt x="106225" y="52526"/>
                </a:lnTo>
                <a:lnTo>
                  <a:pt x="107854" y="55646"/>
                </a:lnTo>
                <a:lnTo>
                  <a:pt x="109734" y="58520"/>
                </a:lnTo>
                <a:lnTo>
                  <a:pt x="113939" y="63829"/>
                </a:lnTo>
                <a:lnTo>
                  <a:pt x="116172" y="66356"/>
                </a:lnTo>
                <a:lnTo>
                  <a:pt x="118454" y="69629"/>
                </a:lnTo>
                <a:lnTo>
                  <a:pt x="120769" y="73398"/>
                </a:lnTo>
                <a:lnTo>
                  <a:pt x="123106" y="77498"/>
                </a:lnTo>
                <a:lnTo>
                  <a:pt x="126252" y="81025"/>
                </a:lnTo>
                <a:lnTo>
                  <a:pt x="129937" y="84170"/>
                </a:lnTo>
                <a:lnTo>
                  <a:pt x="133980" y="87061"/>
                </a:lnTo>
                <a:lnTo>
                  <a:pt x="137470" y="89782"/>
                </a:lnTo>
                <a:lnTo>
                  <a:pt x="143464" y="94922"/>
                </a:lnTo>
                <a:lnTo>
                  <a:pt x="146968" y="97403"/>
                </a:lnTo>
                <a:lnTo>
                  <a:pt x="150891" y="99852"/>
                </a:lnTo>
                <a:lnTo>
                  <a:pt x="155094" y="102278"/>
                </a:lnTo>
                <a:lnTo>
                  <a:pt x="158689" y="104689"/>
                </a:lnTo>
                <a:lnTo>
                  <a:pt x="164801" y="109484"/>
                </a:lnTo>
                <a:lnTo>
                  <a:pt x="170163" y="114262"/>
                </a:lnTo>
                <a:lnTo>
                  <a:pt x="172705" y="116647"/>
                </a:lnTo>
                <a:lnTo>
                  <a:pt x="175192" y="118237"/>
                </a:lnTo>
                <a:lnTo>
                  <a:pt x="180073" y="120004"/>
                </a:lnTo>
                <a:lnTo>
                  <a:pt x="181693" y="121269"/>
                </a:lnTo>
                <a:lnTo>
                  <a:pt x="182772" y="122906"/>
                </a:lnTo>
                <a:lnTo>
                  <a:pt x="184504" y="127444"/>
                </a:lnTo>
                <a:lnTo>
                  <a:pt x="185440" y="127816"/>
                </a:lnTo>
                <a:lnTo>
                  <a:pt x="188597" y="128230"/>
                </a:lnTo>
                <a:lnTo>
                  <a:pt x="189756" y="129134"/>
                </a:lnTo>
                <a:lnTo>
                  <a:pt x="190529" y="130531"/>
                </a:lnTo>
                <a:lnTo>
                  <a:pt x="191769" y="134683"/>
                </a:lnTo>
                <a:lnTo>
                  <a:pt x="192665" y="135023"/>
                </a:lnTo>
                <a:lnTo>
                  <a:pt x="198198" y="135615"/>
                </a:lnTo>
                <a:lnTo>
                  <a:pt x="198538" y="134851"/>
                </a:lnTo>
                <a:lnTo>
                  <a:pt x="199129" y="129546"/>
                </a:lnTo>
                <a:lnTo>
                  <a:pt x="198365" y="129218"/>
                </a:lnTo>
                <a:lnTo>
                  <a:pt x="193497" y="128755"/>
                </a:lnTo>
                <a:lnTo>
                  <a:pt x="189267" y="128647"/>
                </a:lnTo>
                <a:lnTo>
                  <a:pt x="187028" y="127825"/>
                </a:lnTo>
                <a:lnTo>
                  <a:pt x="182423" y="124794"/>
                </a:lnTo>
                <a:lnTo>
                  <a:pt x="178497" y="123668"/>
                </a:lnTo>
                <a:lnTo>
                  <a:pt x="173498" y="122918"/>
                </a:lnTo>
                <a:lnTo>
                  <a:pt x="167784" y="122418"/>
                </a:lnTo>
                <a:lnTo>
                  <a:pt x="163181" y="122084"/>
                </a:lnTo>
                <a:lnTo>
                  <a:pt x="155949" y="121714"/>
                </a:lnTo>
                <a:lnTo>
                  <a:pt x="152116" y="120821"/>
                </a:lnTo>
                <a:lnTo>
                  <a:pt x="147973" y="119432"/>
                </a:lnTo>
                <a:lnTo>
                  <a:pt x="143623" y="117712"/>
                </a:lnTo>
                <a:lnTo>
                  <a:pt x="139136" y="116566"/>
                </a:lnTo>
                <a:lnTo>
                  <a:pt x="134557" y="115802"/>
                </a:lnTo>
                <a:lnTo>
                  <a:pt x="129917" y="115292"/>
                </a:lnTo>
                <a:lnTo>
                  <a:pt x="126030" y="114953"/>
                </a:lnTo>
                <a:lnTo>
                  <a:pt x="122645" y="114726"/>
                </a:lnTo>
                <a:lnTo>
                  <a:pt x="119594" y="114575"/>
                </a:lnTo>
                <a:lnTo>
                  <a:pt x="111972" y="114408"/>
                </a:lnTo>
                <a:lnTo>
                  <a:pt x="94143" y="114300"/>
                </a:lnTo>
                <a:lnTo>
                  <a:pt x="89480" y="113497"/>
                </a:lnTo>
                <a:lnTo>
                  <a:pt x="84785" y="112169"/>
                </a:lnTo>
                <a:lnTo>
                  <a:pt x="80067" y="110489"/>
                </a:lnTo>
                <a:lnTo>
                  <a:pt x="75334" y="109369"/>
                </a:lnTo>
                <a:lnTo>
                  <a:pt x="70591" y="108623"/>
                </a:lnTo>
                <a:lnTo>
                  <a:pt x="65842" y="108125"/>
                </a:lnTo>
                <a:lnTo>
                  <a:pt x="61088" y="107793"/>
                </a:lnTo>
                <a:lnTo>
                  <a:pt x="56331" y="107572"/>
                </a:lnTo>
                <a:lnTo>
                  <a:pt x="51573" y="107425"/>
                </a:lnTo>
                <a:lnTo>
                  <a:pt x="47607" y="106532"/>
                </a:lnTo>
                <a:lnTo>
                  <a:pt x="44169" y="105144"/>
                </a:lnTo>
                <a:lnTo>
                  <a:pt x="41083" y="103425"/>
                </a:lnTo>
                <a:lnTo>
                  <a:pt x="37438" y="102278"/>
                </a:lnTo>
                <a:lnTo>
                  <a:pt x="33421" y="101514"/>
                </a:lnTo>
                <a:lnTo>
                  <a:pt x="29156" y="101005"/>
                </a:lnTo>
                <a:lnTo>
                  <a:pt x="24724" y="100665"/>
                </a:lnTo>
                <a:lnTo>
                  <a:pt x="20183" y="100439"/>
                </a:lnTo>
                <a:lnTo>
                  <a:pt x="9072" y="100075"/>
                </a:lnTo>
                <a:lnTo>
                  <a:pt x="7366" y="99252"/>
                </a:lnTo>
                <a:lnTo>
                  <a:pt x="3355" y="96220"/>
                </a:lnTo>
                <a:lnTo>
                  <a:pt x="2761" y="95094"/>
                </a:lnTo>
                <a:lnTo>
                  <a:pt x="3159" y="94343"/>
                </a:lnTo>
                <a:lnTo>
                  <a:pt x="4219" y="93843"/>
                </a:lnTo>
                <a:lnTo>
                  <a:pt x="4131" y="93509"/>
                </a:lnTo>
                <a:lnTo>
                  <a:pt x="1917" y="93139"/>
                </a:lnTo>
                <a:lnTo>
                  <a:pt x="1009" y="92246"/>
                </a:lnTo>
                <a:lnTo>
                  <a:pt x="404" y="90857"/>
                </a:lnTo>
                <a:lnTo>
                  <a:pt x="0" y="89137"/>
                </a:lnTo>
                <a:lnTo>
                  <a:pt x="525" y="87991"/>
                </a:lnTo>
                <a:lnTo>
                  <a:pt x="1668" y="87227"/>
                </a:lnTo>
                <a:lnTo>
                  <a:pt x="5415" y="86000"/>
                </a:lnTo>
                <a:lnTo>
                  <a:pt x="9856" y="81995"/>
                </a:lnTo>
                <a:lnTo>
                  <a:pt x="11858" y="80849"/>
                </a:lnTo>
                <a:lnTo>
                  <a:pt x="16199" y="79574"/>
                </a:lnTo>
                <a:lnTo>
                  <a:pt x="17674" y="78441"/>
                </a:lnTo>
                <a:lnTo>
                  <a:pt x="18657" y="76891"/>
                </a:lnTo>
                <a:lnTo>
                  <a:pt x="19313" y="75064"/>
                </a:lnTo>
                <a:lnTo>
                  <a:pt x="21338" y="73847"/>
                </a:lnTo>
                <a:lnTo>
                  <a:pt x="24275" y="73035"/>
                </a:lnTo>
                <a:lnTo>
                  <a:pt x="27821" y="72493"/>
                </a:lnTo>
                <a:lnTo>
                  <a:pt x="33877" y="71892"/>
                </a:lnTo>
                <a:lnTo>
                  <a:pt x="40008" y="71625"/>
                </a:lnTo>
                <a:lnTo>
                  <a:pt x="48025" y="71506"/>
                </a:lnTo>
                <a:lnTo>
                  <a:pt x="52385" y="70681"/>
                </a:lnTo>
                <a:lnTo>
                  <a:pt x="56880" y="69336"/>
                </a:lnTo>
                <a:lnTo>
                  <a:pt x="61463" y="67647"/>
                </a:lnTo>
                <a:lnTo>
                  <a:pt x="66107" y="66520"/>
                </a:lnTo>
                <a:lnTo>
                  <a:pt x="70790" y="65769"/>
                </a:lnTo>
                <a:lnTo>
                  <a:pt x="75499" y="65269"/>
                </a:lnTo>
                <a:lnTo>
                  <a:pt x="80226" y="64935"/>
                </a:lnTo>
                <a:lnTo>
                  <a:pt x="84965" y="64712"/>
                </a:lnTo>
                <a:lnTo>
                  <a:pt x="97103" y="64399"/>
                </a:lnTo>
                <a:lnTo>
                  <a:pt x="136278" y="64267"/>
                </a:lnTo>
                <a:lnTo>
                  <a:pt x="138208" y="64267"/>
                </a:lnTo>
                <a:lnTo>
                  <a:pt x="139495" y="65061"/>
                </a:lnTo>
                <a:lnTo>
                  <a:pt x="140353" y="66384"/>
                </a:lnTo>
                <a:lnTo>
                  <a:pt x="140925" y="68060"/>
                </a:lnTo>
                <a:lnTo>
                  <a:pt x="142100" y="69177"/>
                </a:lnTo>
                <a:lnTo>
                  <a:pt x="143677" y="69921"/>
                </a:lnTo>
                <a:lnTo>
                  <a:pt x="145522" y="70418"/>
                </a:lnTo>
                <a:lnTo>
                  <a:pt x="149689" y="73086"/>
                </a:lnTo>
                <a:lnTo>
                  <a:pt x="155965" y="78235"/>
                </a:lnTo>
                <a:lnTo>
                  <a:pt x="151369" y="83401"/>
                </a:lnTo>
                <a:lnTo>
                  <a:pt x="150171" y="84677"/>
                </a:lnTo>
                <a:lnTo>
                  <a:pt x="149638" y="87361"/>
                </a:lnTo>
                <a:lnTo>
                  <a:pt x="149496" y="89188"/>
                </a:lnTo>
                <a:lnTo>
                  <a:pt x="148608" y="91200"/>
                </a:lnTo>
                <a:lnTo>
                  <a:pt x="145504" y="95552"/>
                </a:lnTo>
                <a:lnTo>
                  <a:pt x="139362" y="100132"/>
                </a:lnTo>
                <a:lnTo>
                  <a:pt x="135501" y="102465"/>
                </a:lnTo>
                <a:lnTo>
                  <a:pt x="132134" y="104813"/>
                </a:lnTo>
                <a:lnTo>
                  <a:pt x="126276" y="109540"/>
                </a:lnTo>
                <a:lnTo>
                  <a:pt x="121027" y="112169"/>
                </a:lnTo>
                <a:lnTo>
                  <a:pt x="115254" y="114132"/>
                </a:lnTo>
                <a:lnTo>
                  <a:pt x="111492" y="115767"/>
                </a:lnTo>
                <a:lnTo>
                  <a:pt x="107397" y="117650"/>
                </a:lnTo>
                <a:lnTo>
                  <a:pt x="103873" y="119700"/>
                </a:lnTo>
                <a:lnTo>
                  <a:pt x="97840" y="124093"/>
                </a:lnTo>
                <a:lnTo>
                  <a:pt x="92513" y="128692"/>
                </a:lnTo>
                <a:lnTo>
                  <a:pt x="86706" y="133382"/>
                </a:lnTo>
                <a:lnTo>
                  <a:pt x="82935" y="135743"/>
                </a:lnTo>
                <a:lnTo>
                  <a:pt x="78834" y="138112"/>
                </a:lnTo>
                <a:lnTo>
                  <a:pt x="75306" y="140484"/>
                </a:lnTo>
                <a:lnTo>
                  <a:pt x="69269" y="145237"/>
                </a:lnTo>
                <a:lnTo>
                  <a:pt x="65754" y="147616"/>
                </a:lnTo>
                <a:lnTo>
                  <a:pt x="61823" y="149996"/>
                </a:lnTo>
                <a:lnTo>
                  <a:pt x="57615" y="152376"/>
                </a:lnTo>
                <a:lnTo>
                  <a:pt x="54016" y="154756"/>
                </a:lnTo>
                <a:lnTo>
                  <a:pt x="47901" y="159518"/>
                </a:lnTo>
                <a:lnTo>
                  <a:pt x="42537" y="162163"/>
                </a:lnTo>
                <a:lnTo>
                  <a:pt x="36713" y="164133"/>
                </a:lnTo>
                <a:lnTo>
                  <a:pt x="32938" y="165769"/>
                </a:lnTo>
                <a:lnTo>
                  <a:pt x="28833" y="167654"/>
                </a:lnTo>
                <a:lnTo>
                  <a:pt x="25303" y="168910"/>
                </a:lnTo>
                <a:lnTo>
                  <a:pt x="19264" y="170307"/>
                </a:lnTo>
                <a:lnTo>
                  <a:pt x="13934" y="170927"/>
                </a:lnTo>
                <a:lnTo>
                  <a:pt x="11402" y="171093"/>
                </a:lnTo>
                <a:lnTo>
                  <a:pt x="9714" y="171997"/>
                </a:lnTo>
                <a:lnTo>
                  <a:pt x="8588" y="173393"/>
                </a:lnTo>
                <a:lnTo>
                  <a:pt x="6337" y="1785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28750" y="1764506"/>
            <a:ext cx="2118" cy="1"/>
          </a:xfrm>
          <a:custGeom>
            <a:avLst/>
            <a:gdLst/>
            <a:ahLst/>
            <a:cxnLst/>
            <a:rect l="0" t="0" r="0" b="0"/>
            <a:pathLst>
              <a:path w="2118" h="1">
                <a:moveTo>
                  <a:pt x="0" y="0"/>
                </a:moveTo>
                <a:lnTo>
                  <a:pt x="2117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Annotation7"/>
          <p:cNvSpPr/>
          <p:nvPr/>
        </p:nvSpPr>
        <p:spPr>
          <a:xfrm>
            <a:off x="1707356" y="1253203"/>
            <a:ext cx="185730" cy="168404"/>
          </a:xfrm>
          <a:custGeom>
            <a:avLst/>
            <a:gdLst/>
            <a:ahLst/>
            <a:cxnLst/>
            <a:rect l="0" t="0" r="0" b="0"/>
            <a:pathLst>
              <a:path w="185730" h="168404">
                <a:moveTo>
                  <a:pt x="21432" y="61247"/>
                </a:moveTo>
                <a:lnTo>
                  <a:pt x="27582" y="55096"/>
                </a:lnTo>
                <a:lnTo>
                  <a:pt x="32367" y="52428"/>
                </a:lnTo>
                <a:lnTo>
                  <a:pt x="35866" y="50605"/>
                </a:lnTo>
                <a:lnTo>
                  <a:pt x="38992" y="49390"/>
                </a:lnTo>
                <a:lnTo>
                  <a:pt x="44582" y="48040"/>
                </a:lnTo>
                <a:lnTo>
                  <a:pt x="49712" y="45323"/>
                </a:lnTo>
                <a:lnTo>
                  <a:pt x="52191" y="43487"/>
                </a:lnTo>
                <a:lnTo>
                  <a:pt x="57063" y="41448"/>
                </a:lnTo>
                <a:lnTo>
                  <a:pt x="59473" y="40904"/>
                </a:lnTo>
                <a:lnTo>
                  <a:pt x="64268" y="38183"/>
                </a:lnTo>
                <a:lnTo>
                  <a:pt x="69045" y="34328"/>
                </a:lnTo>
                <a:lnTo>
                  <a:pt x="73814" y="29968"/>
                </a:lnTo>
                <a:lnTo>
                  <a:pt x="77169" y="26844"/>
                </a:lnTo>
                <a:lnTo>
                  <a:pt x="77640" y="25611"/>
                </a:lnTo>
                <a:lnTo>
                  <a:pt x="78302" y="20879"/>
                </a:lnTo>
                <a:lnTo>
                  <a:pt x="78457" y="19493"/>
                </a:lnTo>
                <a:lnTo>
                  <a:pt x="82337" y="14920"/>
                </a:lnTo>
                <a:lnTo>
                  <a:pt x="84721" y="12331"/>
                </a:lnTo>
                <a:lnTo>
                  <a:pt x="85279" y="9609"/>
                </a:lnTo>
                <a:lnTo>
                  <a:pt x="85428" y="7771"/>
                </a:lnTo>
                <a:lnTo>
                  <a:pt x="86321" y="6547"/>
                </a:lnTo>
                <a:lnTo>
                  <a:pt x="87709" y="5730"/>
                </a:lnTo>
                <a:lnTo>
                  <a:pt x="92567" y="4193"/>
                </a:lnTo>
                <a:lnTo>
                  <a:pt x="92809" y="0"/>
                </a:lnTo>
                <a:lnTo>
                  <a:pt x="92869" y="4079"/>
                </a:lnTo>
                <a:lnTo>
                  <a:pt x="99718" y="4097"/>
                </a:lnTo>
                <a:lnTo>
                  <a:pt x="99955" y="9006"/>
                </a:lnTo>
                <a:lnTo>
                  <a:pt x="100009" y="13227"/>
                </a:lnTo>
                <a:lnTo>
                  <a:pt x="100011" y="14946"/>
                </a:lnTo>
                <a:lnTo>
                  <a:pt x="100805" y="16092"/>
                </a:lnTo>
                <a:lnTo>
                  <a:pt x="102129" y="16856"/>
                </a:lnTo>
                <a:lnTo>
                  <a:pt x="103804" y="17366"/>
                </a:lnTo>
                <a:lnTo>
                  <a:pt x="104922" y="18499"/>
                </a:lnTo>
                <a:lnTo>
                  <a:pt x="105666" y="20048"/>
                </a:lnTo>
                <a:lnTo>
                  <a:pt x="106862" y="24446"/>
                </a:lnTo>
                <a:lnTo>
                  <a:pt x="110862" y="29000"/>
                </a:lnTo>
                <a:lnTo>
                  <a:pt x="113281" y="31584"/>
                </a:lnTo>
                <a:lnTo>
                  <a:pt x="118081" y="34305"/>
                </a:lnTo>
                <a:lnTo>
                  <a:pt x="121583" y="36142"/>
                </a:lnTo>
                <a:lnTo>
                  <a:pt x="124712" y="37367"/>
                </a:lnTo>
                <a:lnTo>
                  <a:pt x="130305" y="38727"/>
                </a:lnTo>
                <a:lnTo>
                  <a:pt x="135436" y="41449"/>
                </a:lnTo>
                <a:lnTo>
                  <a:pt x="137916" y="43286"/>
                </a:lnTo>
                <a:lnTo>
                  <a:pt x="142787" y="45327"/>
                </a:lnTo>
                <a:lnTo>
                  <a:pt x="145198" y="45871"/>
                </a:lnTo>
                <a:lnTo>
                  <a:pt x="146805" y="47028"/>
                </a:lnTo>
                <a:lnTo>
                  <a:pt x="147876" y="48592"/>
                </a:lnTo>
                <a:lnTo>
                  <a:pt x="148590" y="50429"/>
                </a:lnTo>
                <a:lnTo>
                  <a:pt x="149860" y="51654"/>
                </a:lnTo>
                <a:lnTo>
                  <a:pt x="151501" y="52470"/>
                </a:lnTo>
                <a:lnTo>
                  <a:pt x="153388" y="53015"/>
                </a:lnTo>
                <a:lnTo>
                  <a:pt x="157602" y="55736"/>
                </a:lnTo>
                <a:lnTo>
                  <a:pt x="162982" y="60159"/>
                </a:lnTo>
                <a:lnTo>
                  <a:pt x="167706" y="64717"/>
                </a:lnTo>
                <a:lnTo>
                  <a:pt x="169748" y="65941"/>
                </a:lnTo>
                <a:lnTo>
                  <a:pt x="174133" y="67302"/>
                </a:lnTo>
                <a:lnTo>
                  <a:pt x="177272" y="68068"/>
                </a:lnTo>
                <a:lnTo>
                  <a:pt x="181995" y="68295"/>
                </a:lnTo>
                <a:lnTo>
                  <a:pt x="185409" y="68382"/>
                </a:lnTo>
                <a:lnTo>
                  <a:pt x="185673" y="73299"/>
                </a:lnTo>
                <a:lnTo>
                  <a:pt x="185729" y="75240"/>
                </a:lnTo>
                <a:lnTo>
                  <a:pt x="181943" y="75447"/>
                </a:lnTo>
                <a:lnTo>
                  <a:pt x="179239" y="76270"/>
                </a:lnTo>
                <a:lnTo>
                  <a:pt x="175849" y="77612"/>
                </a:lnTo>
                <a:lnTo>
                  <a:pt x="172001" y="79301"/>
                </a:lnTo>
                <a:lnTo>
                  <a:pt x="168642" y="80427"/>
                </a:lnTo>
                <a:lnTo>
                  <a:pt x="165610" y="81177"/>
                </a:lnTo>
                <a:lnTo>
                  <a:pt x="160123" y="82011"/>
                </a:lnTo>
                <a:lnTo>
                  <a:pt x="155039" y="82382"/>
                </a:lnTo>
                <a:lnTo>
                  <a:pt x="150133" y="82546"/>
                </a:lnTo>
                <a:lnTo>
                  <a:pt x="140792" y="82639"/>
                </a:lnTo>
                <a:lnTo>
                  <a:pt x="29961" y="82678"/>
                </a:lnTo>
                <a:lnTo>
                  <a:pt x="25530" y="83472"/>
                </a:lnTo>
                <a:lnTo>
                  <a:pt x="20989" y="84795"/>
                </a:lnTo>
                <a:lnTo>
                  <a:pt x="7954" y="89528"/>
                </a:lnTo>
                <a:lnTo>
                  <a:pt x="2394" y="89764"/>
                </a:lnTo>
                <a:lnTo>
                  <a:pt x="316" y="89814"/>
                </a:lnTo>
                <a:lnTo>
                  <a:pt x="94" y="86027"/>
                </a:lnTo>
                <a:lnTo>
                  <a:pt x="856" y="84911"/>
                </a:lnTo>
                <a:lnTo>
                  <a:pt x="2158" y="84167"/>
                </a:lnTo>
                <a:lnTo>
                  <a:pt x="3820" y="83671"/>
                </a:lnTo>
                <a:lnTo>
                  <a:pt x="4134" y="83340"/>
                </a:lnTo>
                <a:lnTo>
                  <a:pt x="3550" y="83119"/>
                </a:lnTo>
                <a:lnTo>
                  <a:pt x="2367" y="82972"/>
                </a:lnTo>
                <a:lnTo>
                  <a:pt x="2372" y="82874"/>
                </a:lnTo>
                <a:lnTo>
                  <a:pt x="4494" y="82765"/>
                </a:lnTo>
                <a:lnTo>
                  <a:pt x="10199" y="80600"/>
                </a:lnTo>
                <a:lnTo>
                  <a:pt x="13943" y="78912"/>
                </a:lnTo>
                <a:lnTo>
                  <a:pt x="17233" y="77786"/>
                </a:lnTo>
                <a:lnTo>
                  <a:pt x="23005" y="76535"/>
                </a:lnTo>
                <a:lnTo>
                  <a:pt x="26449" y="75408"/>
                </a:lnTo>
                <a:lnTo>
                  <a:pt x="30333" y="73863"/>
                </a:lnTo>
                <a:lnTo>
                  <a:pt x="34509" y="72039"/>
                </a:lnTo>
                <a:lnTo>
                  <a:pt x="39675" y="70823"/>
                </a:lnTo>
                <a:lnTo>
                  <a:pt x="45500" y="70012"/>
                </a:lnTo>
                <a:lnTo>
                  <a:pt x="51765" y="69472"/>
                </a:lnTo>
                <a:lnTo>
                  <a:pt x="57529" y="68317"/>
                </a:lnTo>
                <a:lnTo>
                  <a:pt x="62959" y="66754"/>
                </a:lnTo>
                <a:lnTo>
                  <a:pt x="68166" y="64919"/>
                </a:lnTo>
                <a:lnTo>
                  <a:pt x="73225" y="63695"/>
                </a:lnTo>
                <a:lnTo>
                  <a:pt x="78186" y="62879"/>
                </a:lnTo>
                <a:lnTo>
                  <a:pt x="83080" y="62335"/>
                </a:lnTo>
                <a:lnTo>
                  <a:pt x="88724" y="61178"/>
                </a:lnTo>
                <a:lnTo>
                  <a:pt x="94868" y="59614"/>
                </a:lnTo>
                <a:lnTo>
                  <a:pt x="101346" y="57777"/>
                </a:lnTo>
                <a:lnTo>
                  <a:pt x="107251" y="55759"/>
                </a:lnTo>
                <a:lnTo>
                  <a:pt x="112776" y="53619"/>
                </a:lnTo>
                <a:lnTo>
                  <a:pt x="118047" y="51399"/>
                </a:lnTo>
                <a:lnTo>
                  <a:pt x="123148" y="49919"/>
                </a:lnTo>
                <a:lnTo>
                  <a:pt x="128136" y="48933"/>
                </a:lnTo>
                <a:lnTo>
                  <a:pt x="133049" y="48275"/>
                </a:lnTo>
                <a:lnTo>
                  <a:pt x="137118" y="47836"/>
                </a:lnTo>
                <a:lnTo>
                  <a:pt x="140625" y="47544"/>
                </a:lnTo>
                <a:lnTo>
                  <a:pt x="143756" y="47349"/>
                </a:lnTo>
                <a:lnTo>
                  <a:pt x="149352" y="47133"/>
                </a:lnTo>
                <a:lnTo>
                  <a:pt x="156965" y="47011"/>
                </a:lnTo>
                <a:lnTo>
                  <a:pt x="185526" y="46960"/>
                </a:lnTo>
                <a:lnTo>
                  <a:pt x="185675" y="50752"/>
                </a:lnTo>
                <a:lnTo>
                  <a:pt x="184902" y="51869"/>
                </a:lnTo>
                <a:lnTo>
                  <a:pt x="183593" y="52614"/>
                </a:lnTo>
                <a:lnTo>
                  <a:pt x="181927" y="53110"/>
                </a:lnTo>
                <a:lnTo>
                  <a:pt x="177958" y="55779"/>
                </a:lnTo>
                <a:lnTo>
                  <a:pt x="175789" y="57601"/>
                </a:lnTo>
                <a:lnTo>
                  <a:pt x="172755" y="58817"/>
                </a:lnTo>
                <a:lnTo>
                  <a:pt x="169145" y="59627"/>
                </a:lnTo>
                <a:lnTo>
                  <a:pt x="165151" y="60167"/>
                </a:lnTo>
                <a:lnTo>
                  <a:pt x="161694" y="61321"/>
                </a:lnTo>
                <a:lnTo>
                  <a:pt x="158597" y="62884"/>
                </a:lnTo>
                <a:lnTo>
                  <a:pt x="153038" y="66737"/>
                </a:lnTo>
                <a:lnTo>
                  <a:pt x="147921" y="71095"/>
                </a:lnTo>
                <a:lnTo>
                  <a:pt x="144651" y="73369"/>
                </a:lnTo>
                <a:lnTo>
                  <a:pt x="140884" y="75678"/>
                </a:lnTo>
                <a:lnTo>
                  <a:pt x="136786" y="78011"/>
                </a:lnTo>
                <a:lnTo>
                  <a:pt x="133259" y="80361"/>
                </a:lnTo>
                <a:lnTo>
                  <a:pt x="130115" y="82721"/>
                </a:lnTo>
                <a:lnTo>
                  <a:pt x="124504" y="87460"/>
                </a:lnTo>
                <a:lnTo>
                  <a:pt x="119364" y="92212"/>
                </a:lnTo>
                <a:lnTo>
                  <a:pt x="116089" y="94590"/>
                </a:lnTo>
                <a:lnTo>
                  <a:pt x="112318" y="96970"/>
                </a:lnTo>
                <a:lnTo>
                  <a:pt x="108216" y="99349"/>
                </a:lnTo>
                <a:lnTo>
                  <a:pt x="99425" y="104111"/>
                </a:lnTo>
                <a:lnTo>
                  <a:pt x="80847" y="113635"/>
                </a:lnTo>
                <a:lnTo>
                  <a:pt x="76916" y="116016"/>
                </a:lnTo>
                <a:lnTo>
                  <a:pt x="73503" y="118397"/>
                </a:lnTo>
                <a:lnTo>
                  <a:pt x="70433" y="120778"/>
                </a:lnTo>
                <a:lnTo>
                  <a:pt x="66799" y="122366"/>
                </a:lnTo>
                <a:lnTo>
                  <a:pt x="62789" y="123424"/>
                </a:lnTo>
                <a:lnTo>
                  <a:pt x="58528" y="124130"/>
                </a:lnTo>
                <a:lnTo>
                  <a:pt x="54100" y="125394"/>
                </a:lnTo>
                <a:lnTo>
                  <a:pt x="49561" y="127030"/>
                </a:lnTo>
                <a:lnTo>
                  <a:pt x="44947" y="128915"/>
                </a:lnTo>
                <a:lnTo>
                  <a:pt x="40283" y="130965"/>
                </a:lnTo>
                <a:lnTo>
                  <a:pt x="30868" y="135360"/>
                </a:lnTo>
                <a:lnTo>
                  <a:pt x="26929" y="137643"/>
                </a:lnTo>
                <a:lnTo>
                  <a:pt x="23509" y="139959"/>
                </a:lnTo>
                <a:lnTo>
                  <a:pt x="20435" y="142297"/>
                </a:lnTo>
                <a:lnTo>
                  <a:pt x="14903" y="144894"/>
                </a:lnTo>
                <a:lnTo>
                  <a:pt x="12317" y="145587"/>
                </a:lnTo>
                <a:lnTo>
                  <a:pt x="10592" y="146842"/>
                </a:lnTo>
                <a:lnTo>
                  <a:pt x="9443" y="148473"/>
                </a:lnTo>
                <a:lnTo>
                  <a:pt x="8166" y="152402"/>
                </a:lnTo>
                <a:lnTo>
                  <a:pt x="7598" y="156793"/>
                </a:lnTo>
                <a:lnTo>
                  <a:pt x="6653" y="158282"/>
                </a:lnTo>
                <a:lnTo>
                  <a:pt x="5229" y="159274"/>
                </a:lnTo>
                <a:lnTo>
                  <a:pt x="3486" y="159936"/>
                </a:lnTo>
                <a:lnTo>
                  <a:pt x="2324" y="161171"/>
                </a:lnTo>
                <a:lnTo>
                  <a:pt x="1550" y="162788"/>
                </a:lnTo>
                <a:lnTo>
                  <a:pt x="0" y="16840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Annotation8"/>
          <p:cNvSpPr/>
          <p:nvPr/>
        </p:nvSpPr>
        <p:spPr>
          <a:xfrm>
            <a:off x="1925501" y="3064669"/>
            <a:ext cx="165601" cy="135732"/>
          </a:xfrm>
          <a:custGeom>
            <a:avLst/>
            <a:gdLst/>
            <a:ahLst/>
            <a:cxnLst/>
            <a:rect l="0" t="0" r="0" b="0"/>
            <a:pathLst>
              <a:path w="165601" h="135732">
                <a:moveTo>
                  <a:pt x="17599" y="114300"/>
                </a:moveTo>
                <a:lnTo>
                  <a:pt x="17599" y="108149"/>
                </a:lnTo>
                <a:lnTo>
                  <a:pt x="19716" y="105480"/>
                </a:lnTo>
                <a:lnTo>
                  <a:pt x="21391" y="103658"/>
                </a:lnTo>
                <a:lnTo>
                  <a:pt x="22508" y="101649"/>
                </a:lnTo>
                <a:lnTo>
                  <a:pt x="23253" y="99516"/>
                </a:lnTo>
                <a:lnTo>
                  <a:pt x="23750" y="97300"/>
                </a:lnTo>
                <a:lnTo>
                  <a:pt x="24874" y="95823"/>
                </a:lnTo>
                <a:lnTo>
                  <a:pt x="26418" y="94838"/>
                </a:lnTo>
                <a:lnTo>
                  <a:pt x="28241" y="94181"/>
                </a:lnTo>
                <a:lnTo>
                  <a:pt x="29456" y="92950"/>
                </a:lnTo>
                <a:lnTo>
                  <a:pt x="30266" y="91335"/>
                </a:lnTo>
                <a:lnTo>
                  <a:pt x="31166" y="87425"/>
                </a:lnTo>
                <a:lnTo>
                  <a:pt x="31406" y="85270"/>
                </a:lnTo>
                <a:lnTo>
                  <a:pt x="31566" y="83041"/>
                </a:lnTo>
                <a:lnTo>
                  <a:pt x="31673" y="80760"/>
                </a:lnTo>
                <a:lnTo>
                  <a:pt x="31792" y="76110"/>
                </a:lnTo>
                <a:lnTo>
                  <a:pt x="32617" y="73758"/>
                </a:lnTo>
                <a:lnTo>
                  <a:pt x="33961" y="71397"/>
                </a:lnTo>
                <a:lnTo>
                  <a:pt x="35650" y="69029"/>
                </a:lnTo>
                <a:lnTo>
                  <a:pt x="36777" y="66657"/>
                </a:lnTo>
                <a:lnTo>
                  <a:pt x="37528" y="64281"/>
                </a:lnTo>
                <a:lnTo>
                  <a:pt x="38029" y="61904"/>
                </a:lnTo>
                <a:lnTo>
                  <a:pt x="39156" y="59526"/>
                </a:lnTo>
                <a:lnTo>
                  <a:pt x="40702" y="57146"/>
                </a:lnTo>
                <a:lnTo>
                  <a:pt x="42526" y="54766"/>
                </a:lnTo>
                <a:lnTo>
                  <a:pt x="43742" y="52386"/>
                </a:lnTo>
                <a:lnTo>
                  <a:pt x="44553" y="50005"/>
                </a:lnTo>
                <a:lnTo>
                  <a:pt x="45093" y="47624"/>
                </a:lnTo>
                <a:lnTo>
                  <a:pt x="46247" y="45243"/>
                </a:lnTo>
                <a:lnTo>
                  <a:pt x="47810" y="42861"/>
                </a:lnTo>
                <a:lnTo>
                  <a:pt x="49646" y="40480"/>
                </a:lnTo>
                <a:lnTo>
                  <a:pt x="50870" y="38099"/>
                </a:lnTo>
                <a:lnTo>
                  <a:pt x="51686" y="35718"/>
                </a:lnTo>
                <a:lnTo>
                  <a:pt x="52230" y="33337"/>
                </a:lnTo>
                <a:lnTo>
                  <a:pt x="52592" y="30956"/>
                </a:lnTo>
                <a:lnTo>
                  <a:pt x="52834" y="28575"/>
                </a:lnTo>
                <a:lnTo>
                  <a:pt x="53222" y="22842"/>
                </a:lnTo>
                <a:lnTo>
                  <a:pt x="53275" y="19941"/>
                </a:lnTo>
                <a:lnTo>
                  <a:pt x="53289" y="18057"/>
                </a:lnTo>
                <a:lnTo>
                  <a:pt x="52505" y="16800"/>
                </a:lnTo>
                <a:lnTo>
                  <a:pt x="51188" y="15963"/>
                </a:lnTo>
                <a:lnTo>
                  <a:pt x="49517" y="15404"/>
                </a:lnTo>
                <a:lnTo>
                  <a:pt x="48403" y="14238"/>
                </a:lnTo>
                <a:lnTo>
                  <a:pt x="47660" y="12667"/>
                </a:lnTo>
                <a:lnTo>
                  <a:pt x="46261" y="7467"/>
                </a:lnTo>
                <a:lnTo>
                  <a:pt x="49992" y="3447"/>
                </a:lnTo>
                <a:lnTo>
                  <a:pt x="53315" y="2"/>
                </a:lnTo>
                <a:lnTo>
                  <a:pt x="46261" y="0"/>
                </a:lnTo>
                <a:lnTo>
                  <a:pt x="53315" y="0"/>
                </a:lnTo>
                <a:lnTo>
                  <a:pt x="40110" y="0"/>
                </a:lnTo>
                <a:lnTo>
                  <a:pt x="45908" y="0"/>
                </a:lnTo>
                <a:lnTo>
                  <a:pt x="39030" y="0"/>
                </a:lnTo>
                <a:lnTo>
                  <a:pt x="42823" y="3792"/>
                </a:lnTo>
                <a:lnTo>
                  <a:pt x="43940" y="5703"/>
                </a:lnTo>
                <a:lnTo>
                  <a:pt x="45181" y="9943"/>
                </a:lnTo>
                <a:lnTo>
                  <a:pt x="46306" y="11391"/>
                </a:lnTo>
                <a:lnTo>
                  <a:pt x="47849" y="12356"/>
                </a:lnTo>
                <a:lnTo>
                  <a:pt x="49672" y="13000"/>
                </a:lnTo>
                <a:lnTo>
                  <a:pt x="53814" y="15832"/>
                </a:lnTo>
                <a:lnTo>
                  <a:pt x="58301" y="19736"/>
                </a:lnTo>
                <a:lnTo>
                  <a:pt x="62941" y="24117"/>
                </a:lnTo>
                <a:lnTo>
                  <a:pt x="64495" y="26397"/>
                </a:lnTo>
                <a:lnTo>
                  <a:pt x="65532" y="28710"/>
                </a:lnTo>
                <a:lnTo>
                  <a:pt x="66223" y="31046"/>
                </a:lnTo>
                <a:lnTo>
                  <a:pt x="67478" y="33397"/>
                </a:lnTo>
                <a:lnTo>
                  <a:pt x="69108" y="35759"/>
                </a:lnTo>
                <a:lnTo>
                  <a:pt x="70988" y="38126"/>
                </a:lnTo>
                <a:lnTo>
                  <a:pt x="73035" y="39705"/>
                </a:lnTo>
                <a:lnTo>
                  <a:pt x="75194" y="40757"/>
                </a:lnTo>
                <a:lnTo>
                  <a:pt x="77427" y="41459"/>
                </a:lnTo>
                <a:lnTo>
                  <a:pt x="82025" y="44355"/>
                </a:lnTo>
                <a:lnTo>
                  <a:pt x="84362" y="46239"/>
                </a:lnTo>
                <a:lnTo>
                  <a:pt x="88301" y="48288"/>
                </a:lnTo>
                <a:lnTo>
                  <a:pt x="93309" y="50448"/>
                </a:lnTo>
                <a:lnTo>
                  <a:pt x="99029" y="52682"/>
                </a:lnTo>
                <a:lnTo>
                  <a:pt x="102841" y="54965"/>
                </a:lnTo>
                <a:lnTo>
                  <a:pt x="105383" y="57281"/>
                </a:lnTo>
                <a:lnTo>
                  <a:pt x="107078" y="59618"/>
                </a:lnTo>
                <a:lnTo>
                  <a:pt x="109002" y="61970"/>
                </a:lnTo>
                <a:lnTo>
                  <a:pt x="111078" y="64332"/>
                </a:lnTo>
                <a:lnTo>
                  <a:pt x="113256" y="66700"/>
                </a:lnTo>
                <a:lnTo>
                  <a:pt x="115501" y="68279"/>
                </a:lnTo>
                <a:lnTo>
                  <a:pt x="120113" y="70034"/>
                </a:lnTo>
                <a:lnTo>
                  <a:pt x="124808" y="70813"/>
                </a:lnTo>
                <a:lnTo>
                  <a:pt x="127172" y="71021"/>
                </a:lnTo>
                <a:lnTo>
                  <a:pt x="128748" y="71954"/>
                </a:lnTo>
                <a:lnTo>
                  <a:pt x="129798" y="73369"/>
                </a:lnTo>
                <a:lnTo>
                  <a:pt x="130498" y="75106"/>
                </a:lnTo>
                <a:lnTo>
                  <a:pt x="131759" y="76264"/>
                </a:lnTo>
                <a:lnTo>
                  <a:pt x="133393" y="77037"/>
                </a:lnTo>
                <a:lnTo>
                  <a:pt x="137927" y="78276"/>
                </a:lnTo>
                <a:lnTo>
                  <a:pt x="138299" y="79171"/>
                </a:lnTo>
                <a:lnTo>
                  <a:pt x="138712" y="82283"/>
                </a:lnTo>
                <a:lnTo>
                  <a:pt x="139014" y="85423"/>
                </a:lnTo>
                <a:lnTo>
                  <a:pt x="143946" y="85665"/>
                </a:lnTo>
                <a:lnTo>
                  <a:pt x="145191" y="85698"/>
                </a:lnTo>
                <a:lnTo>
                  <a:pt x="140286" y="85720"/>
                </a:lnTo>
                <a:lnTo>
                  <a:pt x="136156" y="85722"/>
                </a:lnTo>
                <a:lnTo>
                  <a:pt x="134737" y="84929"/>
                </a:lnTo>
                <a:lnTo>
                  <a:pt x="133791" y="83607"/>
                </a:lnTo>
                <a:lnTo>
                  <a:pt x="133160" y="81932"/>
                </a:lnTo>
                <a:lnTo>
                  <a:pt x="131946" y="80815"/>
                </a:lnTo>
                <a:lnTo>
                  <a:pt x="130343" y="80070"/>
                </a:lnTo>
                <a:lnTo>
                  <a:pt x="126444" y="79243"/>
                </a:lnTo>
                <a:lnTo>
                  <a:pt x="122067" y="78875"/>
                </a:lnTo>
                <a:lnTo>
                  <a:pt x="118994" y="77983"/>
                </a:lnTo>
                <a:lnTo>
                  <a:pt x="115358" y="76595"/>
                </a:lnTo>
                <a:lnTo>
                  <a:pt x="111347" y="74875"/>
                </a:lnTo>
                <a:lnTo>
                  <a:pt x="107879" y="73730"/>
                </a:lnTo>
                <a:lnTo>
                  <a:pt x="104773" y="72965"/>
                </a:lnTo>
                <a:lnTo>
                  <a:pt x="101909" y="72456"/>
                </a:lnTo>
                <a:lnTo>
                  <a:pt x="99205" y="72116"/>
                </a:lnTo>
                <a:lnTo>
                  <a:pt x="94085" y="71739"/>
                </a:lnTo>
                <a:lnTo>
                  <a:pt x="91608" y="70845"/>
                </a:lnTo>
                <a:lnTo>
                  <a:pt x="86740" y="67734"/>
                </a:lnTo>
                <a:lnTo>
                  <a:pt x="81930" y="63706"/>
                </a:lnTo>
                <a:lnTo>
                  <a:pt x="79536" y="61520"/>
                </a:lnTo>
                <a:lnTo>
                  <a:pt x="77147" y="60064"/>
                </a:lnTo>
                <a:lnTo>
                  <a:pt x="72375" y="58445"/>
                </a:lnTo>
                <a:lnTo>
                  <a:pt x="67608" y="55609"/>
                </a:lnTo>
                <a:lnTo>
                  <a:pt x="65226" y="53741"/>
                </a:lnTo>
                <a:lnTo>
                  <a:pt x="60462" y="51666"/>
                </a:lnTo>
                <a:lnTo>
                  <a:pt x="58081" y="51112"/>
                </a:lnTo>
                <a:lnTo>
                  <a:pt x="54906" y="49950"/>
                </a:lnTo>
                <a:lnTo>
                  <a:pt x="51201" y="48381"/>
                </a:lnTo>
                <a:lnTo>
                  <a:pt x="47144" y="46541"/>
                </a:lnTo>
                <a:lnTo>
                  <a:pt x="43646" y="45315"/>
                </a:lnTo>
                <a:lnTo>
                  <a:pt x="40520" y="44497"/>
                </a:lnTo>
                <a:lnTo>
                  <a:pt x="37642" y="43952"/>
                </a:lnTo>
                <a:lnTo>
                  <a:pt x="34930" y="42795"/>
                </a:lnTo>
                <a:lnTo>
                  <a:pt x="29799" y="39393"/>
                </a:lnTo>
                <a:lnTo>
                  <a:pt x="26526" y="38168"/>
                </a:lnTo>
                <a:lnTo>
                  <a:pt x="22757" y="37352"/>
                </a:lnTo>
                <a:lnTo>
                  <a:pt x="12885" y="36041"/>
                </a:lnTo>
                <a:lnTo>
                  <a:pt x="9418" y="35862"/>
                </a:lnTo>
                <a:lnTo>
                  <a:pt x="7383" y="35814"/>
                </a:lnTo>
                <a:lnTo>
                  <a:pt x="5232" y="34988"/>
                </a:lnTo>
                <a:lnTo>
                  <a:pt x="725" y="31954"/>
                </a:lnTo>
                <a:lnTo>
                  <a:pt x="0" y="30828"/>
                </a:lnTo>
                <a:lnTo>
                  <a:pt x="310" y="30077"/>
                </a:lnTo>
                <a:lnTo>
                  <a:pt x="3259" y="28601"/>
                </a:lnTo>
                <a:lnTo>
                  <a:pt x="20311" y="28575"/>
                </a:lnTo>
                <a:lnTo>
                  <a:pt x="23375" y="27781"/>
                </a:lnTo>
                <a:lnTo>
                  <a:pt x="27006" y="26458"/>
                </a:lnTo>
                <a:lnTo>
                  <a:pt x="31014" y="24782"/>
                </a:lnTo>
                <a:lnTo>
                  <a:pt x="34480" y="23665"/>
                </a:lnTo>
                <a:lnTo>
                  <a:pt x="37584" y="22920"/>
                </a:lnTo>
                <a:lnTo>
                  <a:pt x="40447" y="22424"/>
                </a:lnTo>
                <a:lnTo>
                  <a:pt x="43944" y="22093"/>
                </a:lnTo>
                <a:lnTo>
                  <a:pt x="47862" y="21872"/>
                </a:lnTo>
                <a:lnTo>
                  <a:pt x="56449" y="21627"/>
                </a:lnTo>
                <a:lnTo>
                  <a:pt x="101220" y="21434"/>
                </a:lnTo>
                <a:lnTo>
                  <a:pt x="116226" y="21432"/>
                </a:lnTo>
                <a:lnTo>
                  <a:pt x="119863" y="20638"/>
                </a:lnTo>
                <a:lnTo>
                  <a:pt x="123081" y="19315"/>
                </a:lnTo>
                <a:lnTo>
                  <a:pt x="126020" y="17639"/>
                </a:lnTo>
                <a:lnTo>
                  <a:pt x="129567" y="17315"/>
                </a:lnTo>
                <a:lnTo>
                  <a:pt x="133520" y="17893"/>
                </a:lnTo>
                <a:lnTo>
                  <a:pt x="137742" y="19073"/>
                </a:lnTo>
                <a:lnTo>
                  <a:pt x="140557" y="19065"/>
                </a:lnTo>
                <a:lnTo>
                  <a:pt x="142433" y="18266"/>
                </a:lnTo>
                <a:lnTo>
                  <a:pt x="143684" y="16940"/>
                </a:lnTo>
                <a:lnTo>
                  <a:pt x="145312" y="16849"/>
                </a:lnTo>
                <a:lnTo>
                  <a:pt x="147191" y="17583"/>
                </a:lnTo>
                <a:lnTo>
                  <a:pt x="152971" y="21206"/>
                </a:lnTo>
                <a:lnTo>
                  <a:pt x="157404" y="21331"/>
                </a:lnTo>
                <a:lnTo>
                  <a:pt x="160808" y="21364"/>
                </a:lnTo>
                <a:lnTo>
                  <a:pt x="163078" y="22180"/>
                </a:lnTo>
                <a:lnTo>
                  <a:pt x="164591" y="23518"/>
                </a:lnTo>
                <a:lnTo>
                  <a:pt x="165600" y="25203"/>
                </a:lnTo>
                <a:lnTo>
                  <a:pt x="165479" y="26327"/>
                </a:lnTo>
                <a:lnTo>
                  <a:pt x="164604" y="27076"/>
                </a:lnTo>
                <a:lnTo>
                  <a:pt x="161290" y="28279"/>
                </a:lnTo>
                <a:lnTo>
                  <a:pt x="156923" y="32279"/>
                </a:lnTo>
                <a:lnTo>
                  <a:pt x="150602" y="38492"/>
                </a:lnTo>
                <a:lnTo>
                  <a:pt x="149131" y="40742"/>
                </a:lnTo>
                <a:lnTo>
                  <a:pt x="148149" y="43036"/>
                </a:lnTo>
                <a:lnTo>
                  <a:pt x="147495" y="45360"/>
                </a:lnTo>
                <a:lnTo>
                  <a:pt x="145471" y="47702"/>
                </a:lnTo>
                <a:lnTo>
                  <a:pt x="142535" y="50057"/>
                </a:lnTo>
                <a:lnTo>
                  <a:pt x="138989" y="52421"/>
                </a:lnTo>
                <a:lnTo>
                  <a:pt x="135039" y="53998"/>
                </a:lnTo>
                <a:lnTo>
                  <a:pt x="130817" y="55048"/>
                </a:lnTo>
                <a:lnTo>
                  <a:pt x="126415" y="55749"/>
                </a:lnTo>
                <a:lnTo>
                  <a:pt x="122687" y="57009"/>
                </a:lnTo>
                <a:lnTo>
                  <a:pt x="119407" y="58644"/>
                </a:lnTo>
                <a:lnTo>
                  <a:pt x="116427" y="60527"/>
                </a:lnTo>
                <a:lnTo>
                  <a:pt x="112853" y="62576"/>
                </a:lnTo>
                <a:lnTo>
                  <a:pt x="104649" y="66970"/>
                </a:lnTo>
                <a:lnTo>
                  <a:pt x="101826" y="69252"/>
                </a:lnTo>
                <a:lnTo>
                  <a:pt x="99944" y="71568"/>
                </a:lnTo>
                <a:lnTo>
                  <a:pt x="98689" y="73906"/>
                </a:lnTo>
                <a:lnTo>
                  <a:pt x="97059" y="76258"/>
                </a:lnTo>
                <a:lnTo>
                  <a:pt x="95179" y="78620"/>
                </a:lnTo>
                <a:lnTo>
                  <a:pt x="93131" y="80988"/>
                </a:lnTo>
                <a:lnTo>
                  <a:pt x="90179" y="83361"/>
                </a:lnTo>
                <a:lnTo>
                  <a:pt x="86623" y="85736"/>
                </a:lnTo>
                <a:lnTo>
                  <a:pt x="82665" y="88114"/>
                </a:lnTo>
                <a:lnTo>
                  <a:pt x="79232" y="90492"/>
                </a:lnTo>
                <a:lnTo>
                  <a:pt x="76150" y="92872"/>
                </a:lnTo>
                <a:lnTo>
                  <a:pt x="73302" y="95252"/>
                </a:lnTo>
                <a:lnTo>
                  <a:pt x="69816" y="96839"/>
                </a:lnTo>
                <a:lnTo>
                  <a:pt x="65904" y="97896"/>
                </a:lnTo>
                <a:lnTo>
                  <a:pt x="61708" y="98601"/>
                </a:lnTo>
                <a:lnTo>
                  <a:pt x="58118" y="99866"/>
                </a:lnTo>
                <a:lnTo>
                  <a:pt x="54930" y="101502"/>
                </a:lnTo>
                <a:lnTo>
                  <a:pt x="52011" y="103387"/>
                </a:lnTo>
                <a:lnTo>
                  <a:pt x="49272" y="105437"/>
                </a:lnTo>
                <a:lnTo>
                  <a:pt x="46652" y="107597"/>
                </a:lnTo>
                <a:lnTo>
                  <a:pt x="44111" y="109831"/>
                </a:lnTo>
                <a:lnTo>
                  <a:pt x="41624" y="112114"/>
                </a:lnTo>
                <a:lnTo>
                  <a:pt x="36743" y="116768"/>
                </a:lnTo>
                <a:lnTo>
                  <a:pt x="29533" y="123850"/>
                </a:lnTo>
                <a:lnTo>
                  <a:pt x="27143" y="125429"/>
                </a:lnTo>
                <a:lnTo>
                  <a:pt x="22370" y="127184"/>
                </a:lnTo>
                <a:lnTo>
                  <a:pt x="17603" y="130080"/>
                </a:lnTo>
                <a:lnTo>
                  <a:pt x="15220" y="131964"/>
                </a:lnTo>
                <a:lnTo>
                  <a:pt x="14426" y="133219"/>
                </a:lnTo>
                <a:lnTo>
                  <a:pt x="14689" y="134056"/>
                </a:lnTo>
                <a:lnTo>
                  <a:pt x="15659" y="134615"/>
                </a:lnTo>
                <a:lnTo>
                  <a:pt x="15512" y="134987"/>
                </a:lnTo>
                <a:lnTo>
                  <a:pt x="14620" y="135235"/>
                </a:lnTo>
                <a:lnTo>
                  <a:pt x="10455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Annotation9"/>
          <p:cNvSpPr/>
          <p:nvPr/>
        </p:nvSpPr>
        <p:spPr>
          <a:xfrm>
            <a:off x="1864550" y="3507608"/>
            <a:ext cx="192845" cy="192856"/>
          </a:xfrm>
          <a:custGeom>
            <a:avLst/>
            <a:gdLst/>
            <a:ahLst/>
            <a:cxnLst/>
            <a:rect l="0" t="0" r="0" b="0"/>
            <a:pathLst>
              <a:path w="192845" h="192856">
                <a:moveTo>
                  <a:pt x="57119" y="185711"/>
                </a:moveTo>
                <a:lnTo>
                  <a:pt x="43420" y="185711"/>
                </a:lnTo>
                <a:lnTo>
                  <a:pt x="43093" y="183594"/>
                </a:lnTo>
                <a:lnTo>
                  <a:pt x="43006" y="181919"/>
                </a:lnTo>
                <a:lnTo>
                  <a:pt x="43741" y="180801"/>
                </a:lnTo>
                <a:lnTo>
                  <a:pt x="45025" y="180056"/>
                </a:lnTo>
                <a:lnTo>
                  <a:pt x="49685" y="178654"/>
                </a:lnTo>
                <a:lnTo>
                  <a:pt x="49937" y="172924"/>
                </a:lnTo>
                <a:lnTo>
                  <a:pt x="49967" y="167927"/>
                </a:lnTo>
                <a:lnTo>
                  <a:pt x="49974" y="158449"/>
                </a:lnTo>
                <a:lnTo>
                  <a:pt x="52091" y="155603"/>
                </a:lnTo>
                <a:lnTo>
                  <a:pt x="53767" y="153732"/>
                </a:lnTo>
                <a:lnTo>
                  <a:pt x="54884" y="151692"/>
                </a:lnTo>
                <a:lnTo>
                  <a:pt x="56126" y="147308"/>
                </a:lnTo>
                <a:lnTo>
                  <a:pt x="56457" y="144234"/>
                </a:lnTo>
                <a:lnTo>
                  <a:pt x="56677" y="140596"/>
                </a:lnTo>
                <a:lnTo>
                  <a:pt x="56922" y="133116"/>
                </a:lnTo>
                <a:lnTo>
                  <a:pt x="57080" y="121846"/>
                </a:lnTo>
                <a:lnTo>
                  <a:pt x="57118" y="84312"/>
                </a:lnTo>
                <a:lnTo>
                  <a:pt x="56325" y="81599"/>
                </a:lnTo>
                <a:lnTo>
                  <a:pt x="53326" y="76468"/>
                </a:lnTo>
                <a:lnTo>
                  <a:pt x="51464" y="71541"/>
                </a:lnTo>
                <a:lnTo>
                  <a:pt x="50968" y="69117"/>
                </a:lnTo>
                <a:lnTo>
                  <a:pt x="48300" y="64306"/>
                </a:lnTo>
                <a:lnTo>
                  <a:pt x="46477" y="61911"/>
                </a:lnTo>
                <a:lnTo>
                  <a:pt x="44451" y="57135"/>
                </a:lnTo>
                <a:lnTo>
                  <a:pt x="43911" y="54749"/>
                </a:lnTo>
                <a:lnTo>
                  <a:pt x="44345" y="52365"/>
                </a:lnTo>
                <a:lnTo>
                  <a:pt x="46944" y="47600"/>
                </a:lnTo>
                <a:lnTo>
                  <a:pt x="47160" y="45219"/>
                </a:lnTo>
                <a:lnTo>
                  <a:pt x="46511" y="42837"/>
                </a:lnTo>
                <a:lnTo>
                  <a:pt x="44467" y="38074"/>
                </a:lnTo>
                <a:lnTo>
                  <a:pt x="43558" y="33311"/>
                </a:lnTo>
                <a:lnTo>
                  <a:pt x="43154" y="28548"/>
                </a:lnTo>
                <a:lnTo>
                  <a:pt x="43047" y="26167"/>
                </a:lnTo>
                <a:lnTo>
                  <a:pt x="42181" y="23785"/>
                </a:lnTo>
                <a:lnTo>
                  <a:pt x="39103" y="19023"/>
                </a:lnTo>
                <a:lnTo>
                  <a:pt x="35094" y="13746"/>
                </a:lnTo>
                <a:lnTo>
                  <a:pt x="24841" y="3415"/>
                </a:lnTo>
                <a:lnTo>
                  <a:pt x="24488" y="2268"/>
                </a:lnTo>
                <a:lnTo>
                  <a:pt x="25046" y="1503"/>
                </a:lnTo>
                <a:lnTo>
                  <a:pt x="28483" y="0"/>
                </a:lnTo>
                <a:lnTo>
                  <a:pt x="28536" y="5631"/>
                </a:lnTo>
                <a:lnTo>
                  <a:pt x="28544" y="17751"/>
                </a:lnTo>
                <a:lnTo>
                  <a:pt x="29338" y="18969"/>
                </a:lnTo>
                <a:lnTo>
                  <a:pt x="30660" y="19781"/>
                </a:lnTo>
                <a:lnTo>
                  <a:pt x="32336" y="20322"/>
                </a:lnTo>
                <a:lnTo>
                  <a:pt x="36314" y="23040"/>
                </a:lnTo>
                <a:lnTo>
                  <a:pt x="40729" y="26894"/>
                </a:lnTo>
                <a:lnTo>
                  <a:pt x="45336" y="31252"/>
                </a:lnTo>
                <a:lnTo>
                  <a:pt x="52393" y="38169"/>
                </a:lnTo>
                <a:lnTo>
                  <a:pt x="54762" y="39724"/>
                </a:lnTo>
                <a:lnTo>
                  <a:pt x="59511" y="41453"/>
                </a:lnTo>
                <a:lnTo>
                  <a:pt x="64267" y="44338"/>
                </a:lnTo>
                <a:lnTo>
                  <a:pt x="69027" y="48266"/>
                </a:lnTo>
                <a:lnTo>
                  <a:pt x="73788" y="52657"/>
                </a:lnTo>
                <a:lnTo>
                  <a:pt x="76963" y="54146"/>
                </a:lnTo>
                <a:lnTo>
                  <a:pt x="80667" y="55138"/>
                </a:lnTo>
                <a:lnTo>
                  <a:pt x="84724" y="55800"/>
                </a:lnTo>
                <a:lnTo>
                  <a:pt x="88222" y="56241"/>
                </a:lnTo>
                <a:lnTo>
                  <a:pt x="94226" y="56731"/>
                </a:lnTo>
                <a:lnTo>
                  <a:pt x="99540" y="56949"/>
                </a:lnTo>
                <a:lnTo>
                  <a:pt x="102068" y="57007"/>
                </a:lnTo>
                <a:lnTo>
                  <a:pt x="105341" y="57839"/>
                </a:lnTo>
                <a:lnTo>
                  <a:pt x="109111" y="59188"/>
                </a:lnTo>
                <a:lnTo>
                  <a:pt x="113211" y="60881"/>
                </a:lnTo>
                <a:lnTo>
                  <a:pt x="116739" y="62009"/>
                </a:lnTo>
                <a:lnTo>
                  <a:pt x="119884" y="62762"/>
                </a:lnTo>
                <a:lnTo>
                  <a:pt x="122775" y="63264"/>
                </a:lnTo>
                <a:lnTo>
                  <a:pt x="126290" y="63598"/>
                </a:lnTo>
                <a:lnTo>
                  <a:pt x="130220" y="63821"/>
                </a:lnTo>
                <a:lnTo>
                  <a:pt x="138821" y="64069"/>
                </a:lnTo>
                <a:lnTo>
                  <a:pt x="173685" y="64265"/>
                </a:lnTo>
                <a:lnTo>
                  <a:pt x="180910" y="64266"/>
                </a:lnTo>
                <a:lnTo>
                  <a:pt x="183302" y="63472"/>
                </a:lnTo>
                <a:lnTo>
                  <a:pt x="188077" y="60474"/>
                </a:lnTo>
                <a:lnTo>
                  <a:pt x="188874" y="59357"/>
                </a:lnTo>
                <a:lnTo>
                  <a:pt x="188612" y="58612"/>
                </a:lnTo>
                <a:lnTo>
                  <a:pt x="187644" y="58116"/>
                </a:lnTo>
                <a:lnTo>
                  <a:pt x="187791" y="57785"/>
                </a:lnTo>
                <a:lnTo>
                  <a:pt x="192606" y="57149"/>
                </a:lnTo>
                <a:lnTo>
                  <a:pt x="192818" y="62781"/>
                </a:lnTo>
                <a:lnTo>
                  <a:pt x="192844" y="63973"/>
                </a:lnTo>
                <a:lnTo>
                  <a:pt x="189056" y="64179"/>
                </a:lnTo>
                <a:lnTo>
                  <a:pt x="187146" y="65002"/>
                </a:lnTo>
                <a:lnTo>
                  <a:pt x="182906" y="68033"/>
                </a:lnTo>
                <a:lnTo>
                  <a:pt x="180665" y="69159"/>
                </a:lnTo>
                <a:lnTo>
                  <a:pt x="176057" y="70410"/>
                </a:lnTo>
                <a:lnTo>
                  <a:pt x="172793" y="71114"/>
                </a:lnTo>
                <a:lnTo>
                  <a:pt x="167796" y="73395"/>
                </a:lnTo>
                <a:lnTo>
                  <a:pt x="164241" y="75115"/>
                </a:lnTo>
                <a:lnTo>
                  <a:pt x="161077" y="76261"/>
                </a:lnTo>
                <a:lnTo>
                  <a:pt x="155446" y="77535"/>
                </a:lnTo>
                <a:lnTo>
                  <a:pt x="152039" y="77875"/>
                </a:lnTo>
                <a:lnTo>
                  <a:pt x="148180" y="78101"/>
                </a:lnTo>
                <a:lnTo>
                  <a:pt x="144020" y="78252"/>
                </a:lnTo>
                <a:lnTo>
                  <a:pt x="139659" y="79147"/>
                </a:lnTo>
                <a:lnTo>
                  <a:pt x="135164" y="80537"/>
                </a:lnTo>
                <a:lnTo>
                  <a:pt x="124129" y="84679"/>
                </a:lnTo>
                <a:lnTo>
                  <a:pt x="118386" y="85245"/>
                </a:lnTo>
                <a:lnTo>
                  <a:pt x="114632" y="85396"/>
                </a:lnTo>
                <a:lnTo>
                  <a:pt x="111336" y="86291"/>
                </a:lnTo>
                <a:lnTo>
                  <a:pt x="105557" y="89401"/>
                </a:lnTo>
                <a:lnTo>
                  <a:pt x="102111" y="90548"/>
                </a:lnTo>
                <a:lnTo>
                  <a:pt x="98226" y="91312"/>
                </a:lnTo>
                <a:lnTo>
                  <a:pt x="94049" y="91822"/>
                </a:lnTo>
                <a:lnTo>
                  <a:pt x="89676" y="92956"/>
                </a:lnTo>
                <a:lnTo>
                  <a:pt x="85173" y="94505"/>
                </a:lnTo>
                <a:lnTo>
                  <a:pt x="80584" y="96332"/>
                </a:lnTo>
                <a:lnTo>
                  <a:pt x="75938" y="97550"/>
                </a:lnTo>
                <a:lnTo>
                  <a:pt x="71252" y="98362"/>
                </a:lnTo>
                <a:lnTo>
                  <a:pt x="66541" y="98903"/>
                </a:lnTo>
                <a:lnTo>
                  <a:pt x="62606" y="99264"/>
                </a:lnTo>
                <a:lnTo>
                  <a:pt x="59190" y="99505"/>
                </a:lnTo>
                <a:lnTo>
                  <a:pt x="56118" y="99665"/>
                </a:lnTo>
                <a:lnTo>
                  <a:pt x="52483" y="100565"/>
                </a:lnTo>
                <a:lnTo>
                  <a:pt x="48472" y="101960"/>
                </a:lnTo>
                <a:lnTo>
                  <a:pt x="44210" y="103683"/>
                </a:lnTo>
                <a:lnTo>
                  <a:pt x="40576" y="104832"/>
                </a:lnTo>
                <a:lnTo>
                  <a:pt x="37359" y="105598"/>
                </a:lnTo>
                <a:lnTo>
                  <a:pt x="31668" y="106449"/>
                </a:lnTo>
                <a:lnTo>
                  <a:pt x="26493" y="106827"/>
                </a:lnTo>
                <a:lnTo>
                  <a:pt x="23208" y="107721"/>
                </a:lnTo>
                <a:lnTo>
                  <a:pt x="19430" y="109112"/>
                </a:lnTo>
                <a:lnTo>
                  <a:pt x="9545" y="113254"/>
                </a:lnTo>
                <a:lnTo>
                  <a:pt x="7941" y="112800"/>
                </a:lnTo>
                <a:lnTo>
                  <a:pt x="2684" y="109162"/>
                </a:lnTo>
                <a:lnTo>
                  <a:pt x="75" y="107209"/>
                </a:lnTo>
                <a:lnTo>
                  <a:pt x="0" y="103360"/>
                </a:lnTo>
                <a:lnTo>
                  <a:pt x="783" y="102235"/>
                </a:lnTo>
                <a:lnTo>
                  <a:pt x="2099" y="101485"/>
                </a:lnTo>
                <a:lnTo>
                  <a:pt x="3770" y="100985"/>
                </a:lnTo>
                <a:lnTo>
                  <a:pt x="4884" y="99858"/>
                </a:lnTo>
                <a:lnTo>
                  <a:pt x="5627" y="98313"/>
                </a:lnTo>
                <a:lnTo>
                  <a:pt x="6122" y="96489"/>
                </a:lnTo>
                <a:lnTo>
                  <a:pt x="8789" y="92346"/>
                </a:lnTo>
                <a:lnTo>
                  <a:pt x="12620" y="87859"/>
                </a:lnTo>
                <a:lnTo>
                  <a:pt x="16968" y="83219"/>
                </a:lnTo>
                <a:lnTo>
                  <a:pt x="23879" y="76144"/>
                </a:lnTo>
                <a:lnTo>
                  <a:pt x="27021" y="73773"/>
                </a:lnTo>
                <a:lnTo>
                  <a:pt x="30704" y="71398"/>
                </a:lnTo>
                <a:lnTo>
                  <a:pt x="34746" y="69021"/>
                </a:lnTo>
                <a:lnTo>
                  <a:pt x="39029" y="66642"/>
                </a:lnTo>
                <a:lnTo>
                  <a:pt x="48020" y="61883"/>
                </a:lnTo>
                <a:lnTo>
                  <a:pt x="51847" y="59503"/>
                </a:lnTo>
                <a:lnTo>
                  <a:pt x="55192" y="57122"/>
                </a:lnTo>
                <a:lnTo>
                  <a:pt x="61025" y="52360"/>
                </a:lnTo>
                <a:lnTo>
                  <a:pt x="66263" y="47598"/>
                </a:lnTo>
                <a:lnTo>
                  <a:pt x="71237" y="42836"/>
                </a:lnTo>
                <a:lnTo>
                  <a:pt x="80898" y="33311"/>
                </a:lnTo>
                <a:lnTo>
                  <a:pt x="84084" y="30929"/>
                </a:lnTo>
                <a:lnTo>
                  <a:pt x="87796" y="28548"/>
                </a:lnTo>
                <a:lnTo>
                  <a:pt x="99268" y="21822"/>
                </a:lnTo>
                <a:lnTo>
                  <a:pt x="104750" y="21487"/>
                </a:lnTo>
                <a:lnTo>
                  <a:pt x="110605" y="21415"/>
                </a:lnTo>
                <a:lnTo>
                  <a:pt x="113947" y="21405"/>
                </a:lnTo>
                <a:lnTo>
                  <a:pt x="114226" y="27058"/>
                </a:lnTo>
                <a:lnTo>
                  <a:pt x="114256" y="32340"/>
                </a:lnTo>
                <a:lnTo>
                  <a:pt x="114266" y="44555"/>
                </a:lnTo>
                <a:lnTo>
                  <a:pt x="112680" y="47157"/>
                </a:lnTo>
                <a:lnTo>
                  <a:pt x="106683" y="52165"/>
                </a:lnTo>
                <a:lnTo>
                  <a:pt x="104449" y="55405"/>
                </a:lnTo>
                <a:lnTo>
                  <a:pt x="102960" y="59152"/>
                </a:lnTo>
                <a:lnTo>
                  <a:pt x="101967" y="63238"/>
                </a:lnTo>
                <a:lnTo>
                  <a:pt x="101305" y="67550"/>
                </a:lnTo>
                <a:lnTo>
                  <a:pt x="100864" y="72012"/>
                </a:lnTo>
                <a:lnTo>
                  <a:pt x="100570" y="76574"/>
                </a:lnTo>
                <a:lnTo>
                  <a:pt x="99580" y="81203"/>
                </a:lnTo>
                <a:lnTo>
                  <a:pt x="98126" y="85877"/>
                </a:lnTo>
                <a:lnTo>
                  <a:pt x="96363" y="90579"/>
                </a:lnTo>
                <a:lnTo>
                  <a:pt x="95188" y="94509"/>
                </a:lnTo>
                <a:lnTo>
                  <a:pt x="94404" y="97922"/>
                </a:lnTo>
                <a:lnTo>
                  <a:pt x="93882" y="100991"/>
                </a:lnTo>
                <a:lnTo>
                  <a:pt x="93534" y="104625"/>
                </a:lnTo>
                <a:lnTo>
                  <a:pt x="93302" y="108634"/>
                </a:lnTo>
                <a:lnTo>
                  <a:pt x="93147" y="112895"/>
                </a:lnTo>
                <a:lnTo>
                  <a:pt x="92250" y="117323"/>
                </a:lnTo>
                <a:lnTo>
                  <a:pt x="90858" y="121863"/>
                </a:lnTo>
                <a:lnTo>
                  <a:pt x="89137" y="126477"/>
                </a:lnTo>
                <a:lnTo>
                  <a:pt x="87195" y="130347"/>
                </a:lnTo>
                <a:lnTo>
                  <a:pt x="85107" y="133720"/>
                </a:lnTo>
                <a:lnTo>
                  <a:pt x="82921" y="136763"/>
                </a:lnTo>
                <a:lnTo>
                  <a:pt x="80670" y="140379"/>
                </a:lnTo>
                <a:lnTo>
                  <a:pt x="78376" y="144376"/>
                </a:lnTo>
                <a:lnTo>
                  <a:pt x="76053" y="148630"/>
                </a:lnTo>
                <a:lnTo>
                  <a:pt x="74504" y="152259"/>
                </a:lnTo>
                <a:lnTo>
                  <a:pt x="73471" y="155472"/>
                </a:lnTo>
                <a:lnTo>
                  <a:pt x="72783" y="158408"/>
                </a:lnTo>
                <a:lnTo>
                  <a:pt x="69901" y="163786"/>
                </a:lnTo>
                <a:lnTo>
                  <a:pt x="65975" y="168823"/>
                </a:lnTo>
                <a:lnTo>
                  <a:pt x="61584" y="173707"/>
                </a:lnTo>
                <a:lnTo>
                  <a:pt x="56987" y="178523"/>
                </a:lnTo>
                <a:lnTo>
                  <a:pt x="54649" y="180919"/>
                </a:lnTo>
                <a:lnTo>
                  <a:pt x="53091" y="183310"/>
                </a:lnTo>
                <a:lnTo>
                  <a:pt x="51360" y="188083"/>
                </a:lnTo>
                <a:lnTo>
                  <a:pt x="49975" y="19285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Annotation10"/>
          <p:cNvSpPr/>
          <p:nvPr/>
        </p:nvSpPr>
        <p:spPr>
          <a:xfrm>
            <a:off x="2386043" y="4364831"/>
            <a:ext cx="157122" cy="200026"/>
          </a:xfrm>
          <a:custGeom>
            <a:avLst/>
            <a:gdLst/>
            <a:ahLst/>
            <a:cxnLst/>
            <a:rect l="0" t="0" r="0" b="0"/>
            <a:pathLst>
              <a:path w="157122" h="200026">
                <a:moveTo>
                  <a:pt x="71407" y="121444"/>
                </a:moveTo>
                <a:lnTo>
                  <a:pt x="65256" y="121444"/>
                </a:lnTo>
                <a:lnTo>
                  <a:pt x="64925" y="120650"/>
                </a:lnTo>
                <a:lnTo>
                  <a:pt x="64459" y="115740"/>
                </a:lnTo>
                <a:lnTo>
                  <a:pt x="64350" y="111501"/>
                </a:lnTo>
                <a:lnTo>
                  <a:pt x="65115" y="109259"/>
                </a:lnTo>
                <a:lnTo>
                  <a:pt x="68081" y="104651"/>
                </a:lnTo>
                <a:lnTo>
                  <a:pt x="69928" y="99958"/>
                </a:lnTo>
                <a:lnTo>
                  <a:pt x="70750" y="95225"/>
                </a:lnTo>
                <a:lnTo>
                  <a:pt x="71115" y="90477"/>
                </a:lnTo>
                <a:lnTo>
                  <a:pt x="71277" y="85720"/>
                </a:lnTo>
                <a:lnTo>
                  <a:pt x="71320" y="83341"/>
                </a:lnTo>
                <a:lnTo>
                  <a:pt x="72143" y="80961"/>
                </a:lnTo>
                <a:lnTo>
                  <a:pt x="75174" y="76199"/>
                </a:lnTo>
                <a:lnTo>
                  <a:pt x="77050" y="71437"/>
                </a:lnTo>
                <a:lnTo>
                  <a:pt x="77884" y="65881"/>
                </a:lnTo>
                <a:lnTo>
                  <a:pt x="78106" y="62177"/>
                </a:lnTo>
                <a:lnTo>
                  <a:pt x="78353" y="54621"/>
                </a:lnTo>
                <a:lnTo>
                  <a:pt x="78511" y="43304"/>
                </a:lnTo>
                <a:lnTo>
                  <a:pt x="78524" y="40776"/>
                </a:lnTo>
                <a:lnTo>
                  <a:pt x="79327" y="38296"/>
                </a:lnTo>
                <a:lnTo>
                  <a:pt x="82335" y="33425"/>
                </a:lnTo>
                <a:lnTo>
                  <a:pt x="84201" y="28614"/>
                </a:lnTo>
                <a:lnTo>
                  <a:pt x="85399" y="22850"/>
                </a:lnTo>
                <a:lnTo>
                  <a:pt x="85607" y="18060"/>
                </a:lnTo>
                <a:lnTo>
                  <a:pt x="85694" y="493"/>
                </a:lnTo>
                <a:lnTo>
                  <a:pt x="85694" y="29"/>
                </a:lnTo>
                <a:lnTo>
                  <a:pt x="78638" y="1"/>
                </a:lnTo>
                <a:lnTo>
                  <a:pt x="84709" y="0"/>
                </a:lnTo>
                <a:lnTo>
                  <a:pt x="85038" y="794"/>
                </a:lnTo>
                <a:lnTo>
                  <a:pt x="85607" y="6151"/>
                </a:lnTo>
                <a:lnTo>
                  <a:pt x="85669" y="10642"/>
                </a:lnTo>
                <a:lnTo>
                  <a:pt x="85692" y="23911"/>
                </a:lnTo>
                <a:lnTo>
                  <a:pt x="86487" y="26259"/>
                </a:lnTo>
                <a:lnTo>
                  <a:pt x="89486" y="30986"/>
                </a:lnTo>
                <a:lnTo>
                  <a:pt x="93465" y="35731"/>
                </a:lnTo>
                <a:lnTo>
                  <a:pt x="95637" y="38109"/>
                </a:lnTo>
                <a:lnTo>
                  <a:pt x="97085" y="40487"/>
                </a:lnTo>
                <a:lnTo>
                  <a:pt x="98694" y="45246"/>
                </a:lnTo>
                <a:lnTo>
                  <a:pt x="101526" y="50008"/>
                </a:lnTo>
                <a:lnTo>
                  <a:pt x="105431" y="54769"/>
                </a:lnTo>
                <a:lnTo>
                  <a:pt x="109812" y="59532"/>
                </a:lnTo>
                <a:lnTo>
                  <a:pt x="111297" y="62707"/>
                </a:lnTo>
                <a:lnTo>
                  <a:pt x="112288" y="66411"/>
                </a:lnTo>
                <a:lnTo>
                  <a:pt x="112948" y="70467"/>
                </a:lnTo>
                <a:lnTo>
                  <a:pt x="114182" y="73966"/>
                </a:lnTo>
                <a:lnTo>
                  <a:pt x="117670" y="79970"/>
                </a:lnTo>
                <a:lnTo>
                  <a:pt x="121866" y="85284"/>
                </a:lnTo>
                <a:lnTo>
                  <a:pt x="126377" y="90292"/>
                </a:lnTo>
                <a:lnTo>
                  <a:pt x="131027" y="95163"/>
                </a:lnTo>
                <a:lnTo>
                  <a:pt x="132585" y="97573"/>
                </a:lnTo>
                <a:lnTo>
                  <a:pt x="134316" y="102368"/>
                </a:lnTo>
                <a:lnTo>
                  <a:pt x="135571" y="103964"/>
                </a:lnTo>
                <a:lnTo>
                  <a:pt x="137202" y="105028"/>
                </a:lnTo>
                <a:lnTo>
                  <a:pt x="139083" y="105738"/>
                </a:lnTo>
                <a:lnTo>
                  <a:pt x="143289" y="108642"/>
                </a:lnTo>
                <a:lnTo>
                  <a:pt x="145522" y="110528"/>
                </a:lnTo>
                <a:lnTo>
                  <a:pt x="147804" y="111785"/>
                </a:lnTo>
                <a:lnTo>
                  <a:pt x="152457" y="113182"/>
                </a:lnTo>
                <a:lnTo>
                  <a:pt x="154015" y="114349"/>
                </a:lnTo>
                <a:lnTo>
                  <a:pt x="155054" y="115920"/>
                </a:lnTo>
                <a:lnTo>
                  <a:pt x="157121" y="121415"/>
                </a:lnTo>
                <a:lnTo>
                  <a:pt x="153336" y="117643"/>
                </a:lnTo>
                <a:lnTo>
                  <a:pt x="151426" y="116528"/>
                </a:lnTo>
                <a:lnTo>
                  <a:pt x="147188" y="115290"/>
                </a:lnTo>
                <a:lnTo>
                  <a:pt x="144131" y="114594"/>
                </a:lnTo>
                <a:lnTo>
                  <a:pt x="142115" y="113702"/>
                </a:lnTo>
                <a:lnTo>
                  <a:pt x="135641" y="110595"/>
                </a:lnTo>
                <a:lnTo>
                  <a:pt x="132486" y="109449"/>
                </a:lnTo>
                <a:lnTo>
                  <a:pt x="129588" y="108685"/>
                </a:lnTo>
                <a:lnTo>
                  <a:pt x="126863" y="108175"/>
                </a:lnTo>
                <a:lnTo>
                  <a:pt x="123459" y="107836"/>
                </a:lnTo>
                <a:lnTo>
                  <a:pt x="119602" y="107609"/>
                </a:lnTo>
                <a:lnTo>
                  <a:pt x="115443" y="107458"/>
                </a:lnTo>
                <a:lnTo>
                  <a:pt x="111877" y="106564"/>
                </a:lnTo>
                <a:lnTo>
                  <a:pt x="108706" y="105174"/>
                </a:lnTo>
                <a:lnTo>
                  <a:pt x="105798" y="103454"/>
                </a:lnTo>
                <a:lnTo>
                  <a:pt x="102272" y="102306"/>
                </a:lnTo>
                <a:lnTo>
                  <a:pt x="98333" y="101542"/>
                </a:lnTo>
                <a:lnTo>
                  <a:pt x="94120" y="101032"/>
                </a:lnTo>
                <a:lnTo>
                  <a:pt x="90518" y="99898"/>
                </a:lnTo>
                <a:lnTo>
                  <a:pt x="87322" y="98349"/>
                </a:lnTo>
                <a:lnTo>
                  <a:pt x="84398" y="96522"/>
                </a:lnTo>
                <a:lnTo>
                  <a:pt x="80068" y="95305"/>
                </a:lnTo>
                <a:lnTo>
                  <a:pt x="74800" y="94493"/>
                </a:lnTo>
                <a:lnTo>
                  <a:pt x="68906" y="93951"/>
                </a:lnTo>
                <a:lnTo>
                  <a:pt x="63389" y="93590"/>
                </a:lnTo>
                <a:lnTo>
                  <a:pt x="58124" y="93350"/>
                </a:lnTo>
                <a:lnTo>
                  <a:pt x="53027" y="93189"/>
                </a:lnTo>
                <a:lnTo>
                  <a:pt x="48835" y="92289"/>
                </a:lnTo>
                <a:lnTo>
                  <a:pt x="45246" y="90894"/>
                </a:lnTo>
                <a:lnTo>
                  <a:pt x="42060" y="89172"/>
                </a:lnTo>
                <a:lnTo>
                  <a:pt x="38349" y="88022"/>
                </a:lnTo>
                <a:lnTo>
                  <a:pt x="34287" y="87257"/>
                </a:lnTo>
                <a:lnTo>
                  <a:pt x="29992" y="86746"/>
                </a:lnTo>
                <a:lnTo>
                  <a:pt x="27128" y="85612"/>
                </a:lnTo>
                <a:lnTo>
                  <a:pt x="25219" y="84063"/>
                </a:lnTo>
                <a:lnTo>
                  <a:pt x="23946" y="82235"/>
                </a:lnTo>
                <a:lnTo>
                  <a:pt x="21510" y="81017"/>
                </a:lnTo>
                <a:lnTo>
                  <a:pt x="18299" y="80205"/>
                </a:lnTo>
                <a:lnTo>
                  <a:pt x="14570" y="79664"/>
                </a:lnTo>
                <a:lnTo>
                  <a:pt x="12084" y="78509"/>
                </a:lnTo>
                <a:lnTo>
                  <a:pt x="10427" y="76946"/>
                </a:lnTo>
                <a:lnTo>
                  <a:pt x="9322" y="75110"/>
                </a:lnTo>
                <a:lnTo>
                  <a:pt x="7792" y="73886"/>
                </a:lnTo>
                <a:lnTo>
                  <a:pt x="5978" y="73069"/>
                </a:lnTo>
                <a:lnTo>
                  <a:pt x="321" y="71533"/>
                </a:lnTo>
                <a:lnTo>
                  <a:pt x="0" y="65295"/>
                </a:lnTo>
                <a:lnTo>
                  <a:pt x="784" y="64961"/>
                </a:lnTo>
                <a:lnTo>
                  <a:pt x="3770" y="64590"/>
                </a:lnTo>
                <a:lnTo>
                  <a:pt x="4885" y="63698"/>
                </a:lnTo>
                <a:lnTo>
                  <a:pt x="5628" y="62309"/>
                </a:lnTo>
                <a:lnTo>
                  <a:pt x="6123" y="60589"/>
                </a:lnTo>
                <a:lnTo>
                  <a:pt x="7247" y="59443"/>
                </a:lnTo>
                <a:lnTo>
                  <a:pt x="8790" y="58679"/>
                </a:lnTo>
                <a:lnTo>
                  <a:pt x="12620" y="57830"/>
                </a:lnTo>
                <a:lnTo>
                  <a:pt x="16969" y="57452"/>
                </a:lnTo>
                <a:lnTo>
                  <a:pt x="19240" y="56558"/>
                </a:lnTo>
                <a:lnTo>
                  <a:pt x="23880" y="53447"/>
                </a:lnTo>
                <a:lnTo>
                  <a:pt x="27022" y="52300"/>
                </a:lnTo>
                <a:lnTo>
                  <a:pt x="30704" y="51536"/>
                </a:lnTo>
                <a:lnTo>
                  <a:pt x="34747" y="51026"/>
                </a:lnTo>
                <a:lnTo>
                  <a:pt x="38236" y="50686"/>
                </a:lnTo>
                <a:lnTo>
                  <a:pt x="41355" y="50459"/>
                </a:lnTo>
                <a:lnTo>
                  <a:pt x="44229" y="50308"/>
                </a:lnTo>
                <a:lnTo>
                  <a:pt x="46938" y="49414"/>
                </a:lnTo>
                <a:lnTo>
                  <a:pt x="49538" y="48024"/>
                </a:lnTo>
                <a:lnTo>
                  <a:pt x="52065" y="46304"/>
                </a:lnTo>
                <a:lnTo>
                  <a:pt x="55337" y="45156"/>
                </a:lnTo>
                <a:lnTo>
                  <a:pt x="59106" y="44392"/>
                </a:lnTo>
                <a:lnTo>
                  <a:pt x="63207" y="43882"/>
                </a:lnTo>
                <a:lnTo>
                  <a:pt x="66734" y="43542"/>
                </a:lnTo>
                <a:lnTo>
                  <a:pt x="69879" y="43315"/>
                </a:lnTo>
                <a:lnTo>
                  <a:pt x="72770" y="43165"/>
                </a:lnTo>
                <a:lnTo>
                  <a:pt x="78098" y="42997"/>
                </a:lnTo>
                <a:lnTo>
                  <a:pt x="87677" y="42903"/>
                </a:lnTo>
                <a:lnTo>
                  <a:pt x="125168" y="42863"/>
                </a:lnTo>
                <a:lnTo>
                  <a:pt x="126297" y="43656"/>
                </a:lnTo>
                <a:lnTo>
                  <a:pt x="127051" y="44979"/>
                </a:lnTo>
                <a:lnTo>
                  <a:pt x="127553" y="46654"/>
                </a:lnTo>
                <a:lnTo>
                  <a:pt x="127094" y="47772"/>
                </a:lnTo>
                <a:lnTo>
                  <a:pt x="125994" y="48517"/>
                </a:lnTo>
                <a:lnTo>
                  <a:pt x="124467" y="49014"/>
                </a:lnTo>
                <a:lnTo>
                  <a:pt x="123449" y="50138"/>
                </a:lnTo>
                <a:lnTo>
                  <a:pt x="122770" y="51682"/>
                </a:lnTo>
                <a:lnTo>
                  <a:pt x="122318" y="53504"/>
                </a:lnTo>
                <a:lnTo>
                  <a:pt x="119699" y="57647"/>
                </a:lnTo>
                <a:lnTo>
                  <a:pt x="115342" y="62981"/>
                </a:lnTo>
                <a:lnTo>
                  <a:pt x="110795" y="67697"/>
                </a:lnTo>
                <a:lnTo>
                  <a:pt x="109572" y="69738"/>
                </a:lnTo>
                <a:lnTo>
                  <a:pt x="108213" y="74122"/>
                </a:lnTo>
                <a:lnTo>
                  <a:pt x="105492" y="78716"/>
                </a:lnTo>
                <a:lnTo>
                  <a:pt x="103655" y="81052"/>
                </a:lnTo>
                <a:lnTo>
                  <a:pt x="100843" y="83404"/>
                </a:lnTo>
                <a:lnTo>
                  <a:pt x="97381" y="85765"/>
                </a:lnTo>
                <a:lnTo>
                  <a:pt x="93485" y="88133"/>
                </a:lnTo>
                <a:lnTo>
                  <a:pt x="90888" y="91299"/>
                </a:lnTo>
                <a:lnTo>
                  <a:pt x="89157" y="94998"/>
                </a:lnTo>
                <a:lnTo>
                  <a:pt x="88003" y="99050"/>
                </a:lnTo>
                <a:lnTo>
                  <a:pt x="86439" y="102546"/>
                </a:lnTo>
                <a:lnTo>
                  <a:pt x="82586" y="108547"/>
                </a:lnTo>
                <a:lnTo>
                  <a:pt x="80344" y="113860"/>
                </a:lnTo>
                <a:lnTo>
                  <a:pt x="79746" y="116388"/>
                </a:lnTo>
                <a:lnTo>
                  <a:pt x="77760" y="118867"/>
                </a:lnTo>
                <a:lnTo>
                  <a:pt x="74849" y="121313"/>
                </a:lnTo>
                <a:lnTo>
                  <a:pt x="71320" y="123738"/>
                </a:lnTo>
                <a:lnTo>
                  <a:pt x="68174" y="126942"/>
                </a:lnTo>
                <a:lnTo>
                  <a:pt x="65283" y="130665"/>
                </a:lnTo>
                <a:lnTo>
                  <a:pt x="62561" y="134735"/>
                </a:lnTo>
                <a:lnTo>
                  <a:pt x="59954" y="138242"/>
                </a:lnTo>
                <a:lnTo>
                  <a:pt x="57422" y="141374"/>
                </a:lnTo>
                <a:lnTo>
                  <a:pt x="54939" y="144255"/>
                </a:lnTo>
                <a:lnTo>
                  <a:pt x="50065" y="149574"/>
                </a:lnTo>
                <a:lnTo>
                  <a:pt x="47654" y="152103"/>
                </a:lnTo>
                <a:lnTo>
                  <a:pt x="46046" y="154583"/>
                </a:lnTo>
                <a:lnTo>
                  <a:pt x="44260" y="159456"/>
                </a:lnTo>
                <a:lnTo>
                  <a:pt x="41350" y="164267"/>
                </a:lnTo>
                <a:lnTo>
                  <a:pt x="37411" y="169052"/>
                </a:lnTo>
                <a:lnTo>
                  <a:pt x="33014" y="173824"/>
                </a:lnTo>
                <a:lnTo>
                  <a:pt x="26076" y="180973"/>
                </a:lnTo>
                <a:lnTo>
                  <a:pt x="24517" y="183355"/>
                </a:lnTo>
                <a:lnTo>
                  <a:pt x="22786" y="188118"/>
                </a:lnTo>
                <a:lnTo>
                  <a:pt x="21811" y="191470"/>
                </a:lnTo>
                <a:lnTo>
                  <a:pt x="21522" y="196256"/>
                </a:lnTo>
                <a:lnTo>
                  <a:pt x="20688" y="197512"/>
                </a:lnTo>
                <a:lnTo>
                  <a:pt x="19338" y="198349"/>
                </a:lnTo>
                <a:lnTo>
                  <a:pt x="14257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Annotation11"/>
          <p:cNvSpPr/>
          <p:nvPr/>
        </p:nvSpPr>
        <p:spPr>
          <a:xfrm>
            <a:off x="2279161" y="4786340"/>
            <a:ext cx="185433" cy="178567"/>
          </a:xfrm>
          <a:custGeom>
            <a:avLst/>
            <a:gdLst/>
            <a:ahLst/>
            <a:cxnLst/>
            <a:rect l="0" t="0" r="0" b="0"/>
            <a:pathLst>
              <a:path w="185433" h="178567">
                <a:moveTo>
                  <a:pt x="63989" y="107129"/>
                </a:moveTo>
                <a:lnTo>
                  <a:pt x="59873" y="107129"/>
                </a:lnTo>
                <a:lnTo>
                  <a:pt x="61631" y="107129"/>
                </a:lnTo>
                <a:lnTo>
                  <a:pt x="62417" y="106335"/>
                </a:lnTo>
                <a:lnTo>
                  <a:pt x="62941" y="105012"/>
                </a:lnTo>
                <a:lnTo>
                  <a:pt x="63523" y="101426"/>
                </a:lnTo>
                <a:lnTo>
                  <a:pt x="63782" y="97186"/>
                </a:lnTo>
                <a:lnTo>
                  <a:pt x="63897" y="92655"/>
                </a:lnTo>
                <a:lnTo>
                  <a:pt x="63989" y="54741"/>
                </a:lnTo>
                <a:lnTo>
                  <a:pt x="64783" y="51566"/>
                </a:lnTo>
                <a:lnTo>
                  <a:pt x="66105" y="47862"/>
                </a:lnTo>
                <a:lnTo>
                  <a:pt x="67781" y="43805"/>
                </a:lnTo>
                <a:lnTo>
                  <a:pt x="68898" y="40307"/>
                </a:lnTo>
                <a:lnTo>
                  <a:pt x="69643" y="37181"/>
                </a:lnTo>
                <a:lnTo>
                  <a:pt x="70838" y="30253"/>
                </a:lnTo>
                <a:lnTo>
                  <a:pt x="70143" y="28891"/>
                </a:lnTo>
                <a:lnTo>
                  <a:pt x="67253" y="25260"/>
                </a:lnTo>
                <a:lnTo>
                  <a:pt x="66165" y="23181"/>
                </a:lnTo>
                <a:lnTo>
                  <a:pt x="64956" y="18754"/>
                </a:lnTo>
                <a:lnTo>
                  <a:pt x="64419" y="14141"/>
                </a:lnTo>
                <a:lnTo>
                  <a:pt x="64074" y="8504"/>
                </a:lnTo>
                <a:lnTo>
                  <a:pt x="64839" y="8041"/>
                </a:lnTo>
                <a:lnTo>
                  <a:pt x="67807" y="7527"/>
                </a:lnTo>
                <a:lnTo>
                  <a:pt x="68915" y="6597"/>
                </a:lnTo>
                <a:lnTo>
                  <a:pt x="69654" y="5182"/>
                </a:lnTo>
                <a:lnTo>
                  <a:pt x="71125" y="0"/>
                </a:lnTo>
                <a:lnTo>
                  <a:pt x="71132" y="6126"/>
                </a:lnTo>
                <a:lnTo>
                  <a:pt x="74925" y="10615"/>
                </a:lnTo>
                <a:lnTo>
                  <a:pt x="76042" y="12624"/>
                </a:lnTo>
                <a:lnTo>
                  <a:pt x="77284" y="16972"/>
                </a:lnTo>
                <a:lnTo>
                  <a:pt x="77982" y="20090"/>
                </a:lnTo>
                <a:lnTo>
                  <a:pt x="81982" y="24807"/>
                </a:lnTo>
                <a:lnTo>
                  <a:pt x="83128" y="26848"/>
                </a:lnTo>
                <a:lnTo>
                  <a:pt x="84401" y="31232"/>
                </a:lnTo>
                <a:lnTo>
                  <a:pt x="87084" y="35825"/>
                </a:lnTo>
                <a:lnTo>
                  <a:pt x="90922" y="40513"/>
                </a:lnTo>
                <a:lnTo>
                  <a:pt x="95274" y="45243"/>
                </a:lnTo>
                <a:lnTo>
                  <a:pt x="97545" y="46821"/>
                </a:lnTo>
                <a:lnTo>
                  <a:pt x="102186" y="48576"/>
                </a:lnTo>
                <a:lnTo>
                  <a:pt x="106895" y="51472"/>
                </a:lnTo>
                <a:lnTo>
                  <a:pt x="112592" y="56006"/>
                </a:lnTo>
                <a:lnTo>
                  <a:pt x="117605" y="58743"/>
                </a:lnTo>
                <a:lnTo>
                  <a:pt x="121164" y="60584"/>
                </a:lnTo>
                <a:lnTo>
                  <a:pt x="124331" y="61811"/>
                </a:lnTo>
                <a:lnTo>
                  <a:pt x="129966" y="63175"/>
                </a:lnTo>
                <a:lnTo>
                  <a:pt x="135116" y="63781"/>
                </a:lnTo>
                <a:lnTo>
                  <a:pt x="140051" y="64051"/>
                </a:lnTo>
                <a:lnTo>
                  <a:pt x="144890" y="64171"/>
                </a:lnTo>
                <a:lnTo>
                  <a:pt x="152077" y="64238"/>
                </a:lnTo>
                <a:lnTo>
                  <a:pt x="154464" y="63454"/>
                </a:lnTo>
                <a:lnTo>
                  <a:pt x="159234" y="60465"/>
                </a:lnTo>
                <a:lnTo>
                  <a:pt x="163999" y="58608"/>
                </a:lnTo>
                <a:lnTo>
                  <a:pt x="168763" y="57783"/>
                </a:lnTo>
                <a:lnTo>
                  <a:pt x="173526" y="57416"/>
                </a:lnTo>
                <a:lnTo>
                  <a:pt x="178142" y="57180"/>
                </a:lnTo>
                <a:lnTo>
                  <a:pt x="184316" y="57130"/>
                </a:lnTo>
                <a:lnTo>
                  <a:pt x="184688" y="56333"/>
                </a:lnTo>
                <a:lnTo>
                  <a:pt x="185335" y="50972"/>
                </a:lnTo>
                <a:lnTo>
                  <a:pt x="185432" y="49987"/>
                </a:lnTo>
                <a:lnTo>
                  <a:pt x="142744" y="49979"/>
                </a:lnTo>
                <a:lnTo>
                  <a:pt x="139511" y="50773"/>
                </a:lnTo>
                <a:lnTo>
                  <a:pt x="133802" y="53771"/>
                </a:lnTo>
                <a:lnTo>
                  <a:pt x="128619" y="55633"/>
                </a:lnTo>
                <a:lnTo>
                  <a:pt x="122876" y="56461"/>
                </a:lnTo>
                <a:lnTo>
                  <a:pt x="119122" y="56681"/>
                </a:lnTo>
                <a:lnTo>
                  <a:pt x="115032" y="56828"/>
                </a:lnTo>
                <a:lnTo>
                  <a:pt x="110718" y="57720"/>
                </a:lnTo>
                <a:lnTo>
                  <a:pt x="106254" y="59109"/>
                </a:lnTo>
                <a:lnTo>
                  <a:pt x="101690" y="60828"/>
                </a:lnTo>
                <a:lnTo>
                  <a:pt x="97855" y="62768"/>
                </a:lnTo>
                <a:lnTo>
                  <a:pt x="94504" y="64854"/>
                </a:lnTo>
                <a:lnTo>
                  <a:pt x="91476" y="67039"/>
                </a:lnTo>
                <a:lnTo>
                  <a:pt x="87870" y="68496"/>
                </a:lnTo>
                <a:lnTo>
                  <a:pt x="83878" y="69467"/>
                </a:lnTo>
                <a:lnTo>
                  <a:pt x="79630" y="70115"/>
                </a:lnTo>
                <a:lnTo>
                  <a:pt x="76004" y="71340"/>
                </a:lnTo>
                <a:lnTo>
                  <a:pt x="72793" y="72951"/>
                </a:lnTo>
                <a:lnTo>
                  <a:pt x="69858" y="74818"/>
                </a:lnTo>
                <a:lnTo>
                  <a:pt x="66314" y="76064"/>
                </a:lnTo>
                <a:lnTo>
                  <a:pt x="62364" y="76894"/>
                </a:lnTo>
                <a:lnTo>
                  <a:pt x="58143" y="77447"/>
                </a:lnTo>
                <a:lnTo>
                  <a:pt x="54536" y="78610"/>
                </a:lnTo>
                <a:lnTo>
                  <a:pt x="51336" y="80178"/>
                </a:lnTo>
                <a:lnTo>
                  <a:pt x="48410" y="82018"/>
                </a:lnTo>
                <a:lnTo>
                  <a:pt x="44872" y="83245"/>
                </a:lnTo>
                <a:lnTo>
                  <a:pt x="40925" y="84062"/>
                </a:lnTo>
                <a:lnTo>
                  <a:pt x="36707" y="84607"/>
                </a:lnTo>
                <a:lnTo>
                  <a:pt x="33101" y="84971"/>
                </a:lnTo>
                <a:lnTo>
                  <a:pt x="29903" y="85213"/>
                </a:lnTo>
                <a:lnTo>
                  <a:pt x="24233" y="85482"/>
                </a:lnTo>
                <a:lnTo>
                  <a:pt x="19068" y="85602"/>
                </a:lnTo>
                <a:lnTo>
                  <a:pt x="8279" y="85689"/>
                </a:lnTo>
                <a:lnTo>
                  <a:pt x="7798" y="84898"/>
                </a:lnTo>
                <a:lnTo>
                  <a:pt x="7266" y="81903"/>
                </a:lnTo>
                <a:lnTo>
                  <a:pt x="6330" y="80786"/>
                </a:lnTo>
                <a:lnTo>
                  <a:pt x="4912" y="80042"/>
                </a:lnTo>
                <a:lnTo>
                  <a:pt x="0" y="78641"/>
                </a:lnTo>
                <a:lnTo>
                  <a:pt x="3578" y="74787"/>
                </a:lnTo>
                <a:lnTo>
                  <a:pt x="4665" y="72868"/>
                </a:lnTo>
                <a:lnTo>
                  <a:pt x="5873" y="68619"/>
                </a:lnTo>
                <a:lnTo>
                  <a:pt x="6410" y="64084"/>
                </a:lnTo>
                <a:lnTo>
                  <a:pt x="6553" y="61764"/>
                </a:lnTo>
                <a:lnTo>
                  <a:pt x="7442" y="60216"/>
                </a:lnTo>
                <a:lnTo>
                  <a:pt x="8828" y="59186"/>
                </a:lnTo>
                <a:lnTo>
                  <a:pt x="10546" y="58498"/>
                </a:lnTo>
                <a:lnTo>
                  <a:pt x="14572" y="55617"/>
                </a:lnTo>
                <a:lnTo>
                  <a:pt x="19007" y="51691"/>
                </a:lnTo>
                <a:lnTo>
                  <a:pt x="23624" y="47300"/>
                </a:lnTo>
                <a:lnTo>
                  <a:pt x="30686" y="40366"/>
                </a:lnTo>
                <a:lnTo>
                  <a:pt x="33056" y="38807"/>
                </a:lnTo>
                <a:lnTo>
                  <a:pt x="37805" y="37076"/>
                </a:lnTo>
                <a:lnTo>
                  <a:pt x="42562" y="34190"/>
                </a:lnTo>
                <a:lnTo>
                  <a:pt x="47322" y="30261"/>
                </a:lnTo>
                <a:lnTo>
                  <a:pt x="52084" y="25869"/>
                </a:lnTo>
                <a:lnTo>
                  <a:pt x="54464" y="24381"/>
                </a:lnTo>
                <a:lnTo>
                  <a:pt x="59227" y="22727"/>
                </a:lnTo>
                <a:lnTo>
                  <a:pt x="63989" y="21992"/>
                </a:lnTo>
                <a:lnTo>
                  <a:pt x="66370" y="21796"/>
                </a:lnTo>
                <a:lnTo>
                  <a:pt x="68752" y="20872"/>
                </a:lnTo>
                <a:lnTo>
                  <a:pt x="73514" y="17728"/>
                </a:lnTo>
                <a:lnTo>
                  <a:pt x="76689" y="16572"/>
                </a:lnTo>
                <a:lnTo>
                  <a:pt x="80393" y="15801"/>
                </a:lnTo>
                <a:lnTo>
                  <a:pt x="84450" y="15287"/>
                </a:lnTo>
                <a:lnTo>
                  <a:pt x="87948" y="14945"/>
                </a:lnTo>
                <a:lnTo>
                  <a:pt x="91074" y="14717"/>
                </a:lnTo>
                <a:lnTo>
                  <a:pt x="96665" y="14463"/>
                </a:lnTo>
                <a:lnTo>
                  <a:pt x="101795" y="14350"/>
                </a:lnTo>
                <a:lnTo>
                  <a:pt x="103480" y="15114"/>
                </a:lnTo>
                <a:lnTo>
                  <a:pt x="104604" y="16417"/>
                </a:lnTo>
                <a:lnTo>
                  <a:pt x="105353" y="18080"/>
                </a:lnTo>
                <a:lnTo>
                  <a:pt x="106646" y="19188"/>
                </a:lnTo>
                <a:lnTo>
                  <a:pt x="108302" y="19927"/>
                </a:lnTo>
                <a:lnTo>
                  <a:pt x="110200" y="20419"/>
                </a:lnTo>
                <a:lnTo>
                  <a:pt x="111465" y="21541"/>
                </a:lnTo>
                <a:lnTo>
                  <a:pt x="112308" y="23083"/>
                </a:lnTo>
                <a:lnTo>
                  <a:pt x="113662" y="27468"/>
                </a:lnTo>
                <a:lnTo>
                  <a:pt x="113847" y="32302"/>
                </a:lnTo>
                <a:lnTo>
                  <a:pt x="113994" y="76573"/>
                </a:lnTo>
                <a:lnTo>
                  <a:pt x="113201" y="80408"/>
                </a:lnTo>
                <a:lnTo>
                  <a:pt x="111878" y="83759"/>
                </a:lnTo>
                <a:lnTo>
                  <a:pt x="110203" y="86786"/>
                </a:lnTo>
                <a:lnTo>
                  <a:pt x="109085" y="90392"/>
                </a:lnTo>
                <a:lnTo>
                  <a:pt x="108341" y="94383"/>
                </a:lnTo>
                <a:lnTo>
                  <a:pt x="107845" y="98632"/>
                </a:lnTo>
                <a:lnTo>
                  <a:pt x="107513" y="102258"/>
                </a:lnTo>
                <a:lnTo>
                  <a:pt x="107293" y="105469"/>
                </a:lnTo>
                <a:lnTo>
                  <a:pt x="107145" y="108403"/>
                </a:lnTo>
                <a:lnTo>
                  <a:pt x="106254" y="111947"/>
                </a:lnTo>
                <a:lnTo>
                  <a:pt x="104866" y="115898"/>
                </a:lnTo>
                <a:lnTo>
                  <a:pt x="103146" y="120118"/>
                </a:lnTo>
                <a:lnTo>
                  <a:pt x="102000" y="123726"/>
                </a:lnTo>
                <a:lnTo>
                  <a:pt x="101236" y="126925"/>
                </a:lnTo>
                <a:lnTo>
                  <a:pt x="100726" y="129851"/>
                </a:lnTo>
                <a:lnTo>
                  <a:pt x="98044" y="135220"/>
                </a:lnTo>
                <a:lnTo>
                  <a:pt x="96217" y="137762"/>
                </a:lnTo>
                <a:lnTo>
                  <a:pt x="94188" y="142704"/>
                </a:lnTo>
                <a:lnTo>
                  <a:pt x="93285" y="147546"/>
                </a:lnTo>
                <a:lnTo>
                  <a:pt x="92885" y="152344"/>
                </a:lnTo>
                <a:lnTo>
                  <a:pt x="92778" y="155529"/>
                </a:lnTo>
                <a:lnTo>
                  <a:pt x="92659" y="163300"/>
                </a:lnTo>
                <a:lnTo>
                  <a:pt x="91834" y="166008"/>
                </a:lnTo>
                <a:lnTo>
                  <a:pt x="90489" y="167812"/>
                </a:lnTo>
                <a:lnTo>
                  <a:pt x="88800" y="169016"/>
                </a:lnTo>
                <a:lnTo>
                  <a:pt x="87673" y="170612"/>
                </a:lnTo>
                <a:lnTo>
                  <a:pt x="86088" y="175856"/>
                </a:lnTo>
                <a:lnTo>
                  <a:pt x="85420" y="17856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Annotation12"/>
          <p:cNvSpPr/>
          <p:nvPr/>
        </p:nvSpPr>
        <p:spPr>
          <a:xfrm>
            <a:off x="2521744" y="5150644"/>
            <a:ext cx="146931" cy="200025"/>
          </a:xfrm>
          <a:custGeom>
            <a:avLst/>
            <a:gdLst/>
            <a:ahLst/>
            <a:cxnLst/>
            <a:rect l="0" t="0" r="0" b="0"/>
            <a:pathLst>
              <a:path w="146931" h="200025">
                <a:moveTo>
                  <a:pt x="0" y="100012"/>
                </a:moveTo>
                <a:lnTo>
                  <a:pt x="16999" y="100012"/>
                </a:lnTo>
                <a:lnTo>
                  <a:pt x="19270" y="99219"/>
                </a:lnTo>
                <a:lnTo>
                  <a:pt x="21578" y="97896"/>
                </a:lnTo>
                <a:lnTo>
                  <a:pt x="23910" y="96220"/>
                </a:lnTo>
                <a:lnTo>
                  <a:pt x="27052" y="95102"/>
                </a:lnTo>
                <a:lnTo>
                  <a:pt x="30735" y="94358"/>
                </a:lnTo>
                <a:lnTo>
                  <a:pt x="34778" y="93861"/>
                </a:lnTo>
                <a:lnTo>
                  <a:pt x="38266" y="92737"/>
                </a:lnTo>
                <a:lnTo>
                  <a:pt x="41385" y="91193"/>
                </a:lnTo>
                <a:lnTo>
                  <a:pt x="44259" y="89370"/>
                </a:lnTo>
                <a:lnTo>
                  <a:pt x="47762" y="88155"/>
                </a:lnTo>
                <a:lnTo>
                  <a:pt x="51685" y="87345"/>
                </a:lnTo>
                <a:lnTo>
                  <a:pt x="55888" y="86805"/>
                </a:lnTo>
                <a:lnTo>
                  <a:pt x="60277" y="86444"/>
                </a:lnTo>
                <a:lnTo>
                  <a:pt x="64791" y="86205"/>
                </a:lnTo>
                <a:lnTo>
                  <a:pt x="76612" y="85867"/>
                </a:lnTo>
                <a:lnTo>
                  <a:pt x="94812" y="85737"/>
                </a:lnTo>
                <a:lnTo>
                  <a:pt x="139399" y="85724"/>
                </a:lnTo>
                <a:lnTo>
                  <a:pt x="140557" y="86519"/>
                </a:lnTo>
                <a:lnTo>
                  <a:pt x="141330" y="87841"/>
                </a:lnTo>
                <a:lnTo>
                  <a:pt x="142569" y="91876"/>
                </a:lnTo>
                <a:lnTo>
                  <a:pt x="146577" y="96367"/>
                </a:lnTo>
                <a:lnTo>
                  <a:pt x="146930" y="97582"/>
                </a:lnTo>
                <a:lnTo>
                  <a:pt x="146372" y="98392"/>
                </a:lnTo>
                <a:lnTo>
                  <a:pt x="145206" y="98932"/>
                </a:lnTo>
                <a:lnTo>
                  <a:pt x="144429" y="100086"/>
                </a:lnTo>
                <a:lnTo>
                  <a:pt x="143565" y="103485"/>
                </a:lnTo>
                <a:lnTo>
                  <a:pt x="143182" y="107640"/>
                </a:lnTo>
                <a:lnTo>
                  <a:pt x="143011" y="112134"/>
                </a:lnTo>
                <a:lnTo>
                  <a:pt x="142902" y="121486"/>
                </a:lnTo>
                <a:lnTo>
                  <a:pt x="142876" y="138115"/>
                </a:lnTo>
                <a:lnTo>
                  <a:pt x="142082" y="140495"/>
                </a:lnTo>
                <a:lnTo>
                  <a:pt x="139083" y="145257"/>
                </a:lnTo>
                <a:lnTo>
                  <a:pt x="137966" y="148431"/>
                </a:lnTo>
                <a:lnTo>
                  <a:pt x="137220" y="152135"/>
                </a:lnTo>
                <a:lnTo>
                  <a:pt x="136724" y="156192"/>
                </a:lnTo>
                <a:lnTo>
                  <a:pt x="136393" y="159691"/>
                </a:lnTo>
                <a:lnTo>
                  <a:pt x="136025" y="165694"/>
                </a:lnTo>
                <a:lnTo>
                  <a:pt x="135133" y="168406"/>
                </a:lnTo>
                <a:lnTo>
                  <a:pt x="132025" y="173536"/>
                </a:lnTo>
                <a:lnTo>
                  <a:pt x="129606" y="177095"/>
                </a:lnTo>
                <a:lnTo>
                  <a:pt x="129040" y="180044"/>
                </a:lnTo>
                <a:lnTo>
                  <a:pt x="128889" y="181941"/>
                </a:lnTo>
                <a:lnTo>
                  <a:pt x="127995" y="183207"/>
                </a:lnTo>
                <a:lnTo>
                  <a:pt x="126605" y="184051"/>
                </a:lnTo>
                <a:lnTo>
                  <a:pt x="121533" y="185708"/>
                </a:lnTo>
                <a:lnTo>
                  <a:pt x="117678" y="185728"/>
                </a:lnTo>
                <a:lnTo>
                  <a:pt x="116552" y="184938"/>
                </a:lnTo>
                <a:lnTo>
                  <a:pt x="115801" y="183617"/>
                </a:lnTo>
                <a:lnTo>
                  <a:pt x="115300" y="181943"/>
                </a:lnTo>
                <a:lnTo>
                  <a:pt x="114173" y="180826"/>
                </a:lnTo>
                <a:lnTo>
                  <a:pt x="112628" y="180081"/>
                </a:lnTo>
                <a:lnTo>
                  <a:pt x="110804" y="179586"/>
                </a:lnTo>
                <a:lnTo>
                  <a:pt x="106660" y="176917"/>
                </a:lnTo>
                <a:lnTo>
                  <a:pt x="104445" y="175095"/>
                </a:lnTo>
                <a:lnTo>
                  <a:pt x="102173" y="173880"/>
                </a:lnTo>
                <a:lnTo>
                  <a:pt x="99866" y="173070"/>
                </a:lnTo>
                <a:lnTo>
                  <a:pt x="97533" y="172529"/>
                </a:lnTo>
                <a:lnTo>
                  <a:pt x="95184" y="171376"/>
                </a:lnTo>
                <a:lnTo>
                  <a:pt x="92825" y="169813"/>
                </a:lnTo>
                <a:lnTo>
                  <a:pt x="87127" y="165394"/>
                </a:lnTo>
                <a:lnTo>
                  <a:pt x="86660" y="164237"/>
                </a:lnTo>
                <a:lnTo>
                  <a:pt x="86140" y="160835"/>
                </a:lnTo>
                <a:lnTo>
                  <a:pt x="84414" y="158818"/>
                </a:lnTo>
                <a:lnTo>
                  <a:pt x="81676" y="156678"/>
                </a:lnTo>
                <a:lnTo>
                  <a:pt x="78263" y="154458"/>
                </a:lnTo>
                <a:lnTo>
                  <a:pt x="75194" y="152185"/>
                </a:lnTo>
                <a:lnTo>
                  <a:pt x="72354" y="149875"/>
                </a:lnTo>
                <a:lnTo>
                  <a:pt x="69667" y="147542"/>
                </a:lnTo>
                <a:lnTo>
                  <a:pt x="67082" y="145192"/>
                </a:lnTo>
                <a:lnTo>
                  <a:pt x="62093" y="140464"/>
                </a:lnTo>
                <a:lnTo>
                  <a:pt x="40486" y="119061"/>
                </a:lnTo>
                <a:lnTo>
                  <a:pt x="33338" y="111918"/>
                </a:lnTo>
                <a:lnTo>
                  <a:pt x="31751" y="109537"/>
                </a:lnTo>
                <a:lnTo>
                  <a:pt x="29986" y="104775"/>
                </a:lnTo>
                <a:lnTo>
                  <a:pt x="28722" y="101600"/>
                </a:lnTo>
                <a:lnTo>
                  <a:pt x="27085" y="97896"/>
                </a:lnTo>
                <a:lnTo>
                  <a:pt x="25200" y="93839"/>
                </a:lnTo>
                <a:lnTo>
                  <a:pt x="23150" y="90340"/>
                </a:lnTo>
                <a:lnTo>
                  <a:pt x="18755" y="84336"/>
                </a:lnTo>
                <a:lnTo>
                  <a:pt x="16273" y="79022"/>
                </a:lnTo>
                <a:lnTo>
                  <a:pt x="14679" y="72935"/>
                </a:lnTo>
                <a:lnTo>
                  <a:pt x="12345" y="67870"/>
                </a:lnTo>
                <a:lnTo>
                  <a:pt x="8171" y="59267"/>
                </a:lnTo>
                <a:lnTo>
                  <a:pt x="3656" y="53984"/>
                </a:lnTo>
                <a:lnTo>
                  <a:pt x="2437" y="51071"/>
                </a:lnTo>
                <a:lnTo>
                  <a:pt x="1624" y="47541"/>
                </a:lnTo>
                <a:lnTo>
                  <a:pt x="320" y="38054"/>
                </a:lnTo>
                <a:lnTo>
                  <a:pt x="1007" y="36481"/>
                </a:lnTo>
                <a:lnTo>
                  <a:pt x="4973" y="30477"/>
                </a:lnTo>
                <a:lnTo>
                  <a:pt x="6500" y="24464"/>
                </a:lnTo>
                <a:lnTo>
                  <a:pt x="6857" y="22779"/>
                </a:lnTo>
                <a:lnTo>
                  <a:pt x="10851" y="18038"/>
                </a:lnTo>
                <a:lnTo>
                  <a:pt x="13269" y="15399"/>
                </a:lnTo>
                <a:lnTo>
                  <a:pt x="13835" y="12664"/>
                </a:lnTo>
                <a:lnTo>
                  <a:pt x="13985" y="10824"/>
                </a:lnTo>
                <a:lnTo>
                  <a:pt x="14880" y="9597"/>
                </a:lnTo>
                <a:lnTo>
                  <a:pt x="16270" y="8779"/>
                </a:lnTo>
                <a:lnTo>
                  <a:pt x="17990" y="8234"/>
                </a:lnTo>
                <a:lnTo>
                  <a:pt x="22018" y="5511"/>
                </a:lnTo>
                <a:lnTo>
                  <a:pt x="27279" y="1088"/>
                </a:lnTo>
                <a:lnTo>
                  <a:pt x="30115" y="483"/>
                </a:lnTo>
                <a:lnTo>
                  <a:pt x="34612" y="95"/>
                </a:lnTo>
                <a:lnTo>
                  <a:pt x="39183" y="28"/>
                </a:lnTo>
                <a:lnTo>
                  <a:pt x="49890" y="0"/>
                </a:lnTo>
                <a:lnTo>
                  <a:pt x="49996" y="6151"/>
                </a:lnTo>
                <a:lnTo>
                  <a:pt x="50005" y="13207"/>
                </a:lnTo>
                <a:lnTo>
                  <a:pt x="53798" y="17760"/>
                </a:lnTo>
                <a:lnTo>
                  <a:pt x="54915" y="19777"/>
                </a:lnTo>
                <a:lnTo>
                  <a:pt x="56157" y="24135"/>
                </a:lnTo>
                <a:lnTo>
                  <a:pt x="55694" y="26409"/>
                </a:lnTo>
                <a:lnTo>
                  <a:pt x="53063" y="31052"/>
                </a:lnTo>
                <a:lnTo>
                  <a:pt x="51365" y="35761"/>
                </a:lnTo>
                <a:lnTo>
                  <a:pt x="50610" y="40500"/>
                </a:lnTo>
                <a:lnTo>
                  <a:pt x="50274" y="45252"/>
                </a:lnTo>
                <a:lnTo>
                  <a:pt x="50126" y="52126"/>
                </a:lnTo>
                <a:lnTo>
                  <a:pt x="50029" y="65682"/>
                </a:lnTo>
                <a:lnTo>
                  <a:pt x="49228" y="68395"/>
                </a:lnTo>
                <a:lnTo>
                  <a:pt x="46220" y="73524"/>
                </a:lnTo>
                <a:lnTo>
                  <a:pt x="45101" y="76798"/>
                </a:lnTo>
                <a:lnTo>
                  <a:pt x="44355" y="80567"/>
                </a:lnTo>
                <a:lnTo>
                  <a:pt x="43857" y="84667"/>
                </a:lnTo>
                <a:lnTo>
                  <a:pt x="42732" y="88194"/>
                </a:lnTo>
                <a:lnTo>
                  <a:pt x="39365" y="94231"/>
                </a:lnTo>
                <a:lnTo>
                  <a:pt x="37339" y="99559"/>
                </a:lnTo>
                <a:lnTo>
                  <a:pt x="35645" y="105368"/>
                </a:lnTo>
                <a:lnTo>
                  <a:pt x="34082" y="109138"/>
                </a:lnTo>
                <a:lnTo>
                  <a:pt x="32246" y="113240"/>
                </a:lnTo>
                <a:lnTo>
                  <a:pt x="31022" y="116768"/>
                </a:lnTo>
                <a:lnTo>
                  <a:pt x="29662" y="122805"/>
                </a:lnTo>
                <a:lnTo>
                  <a:pt x="28506" y="126320"/>
                </a:lnTo>
                <a:lnTo>
                  <a:pt x="26941" y="130251"/>
                </a:lnTo>
                <a:lnTo>
                  <a:pt x="25105" y="134459"/>
                </a:lnTo>
                <a:lnTo>
                  <a:pt x="23086" y="138057"/>
                </a:lnTo>
                <a:lnTo>
                  <a:pt x="18727" y="144173"/>
                </a:lnTo>
                <a:lnTo>
                  <a:pt x="16260" y="149538"/>
                </a:lnTo>
                <a:lnTo>
                  <a:pt x="15164" y="154567"/>
                </a:lnTo>
                <a:lnTo>
                  <a:pt x="14677" y="159448"/>
                </a:lnTo>
                <a:lnTo>
                  <a:pt x="13753" y="161861"/>
                </a:lnTo>
                <a:lnTo>
                  <a:pt x="10610" y="166659"/>
                </a:lnTo>
                <a:lnTo>
                  <a:pt x="10248" y="169050"/>
                </a:lnTo>
                <a:lnTo>
                  <a:pt x="10801" y="171438"/>
                </a:lnTo>
                <a:lnTo>
                  <a:pt x="12738" y="176206"/>
                </a:lnTo>
                <a:lnTo>
                  <a:pt x="13598" y="180972"/>
                </a:lnTo>
                <a:lnTo>
                  <a:pt x="13034" y="183354"/>
                </a:lnTo>
                <a:lnTo>
                  <a:pt x="10291" y="188118"/>
                </a:lnTo>
                <a:lnTo>
                  <a:pt x="8076" y="191469"/>
                </a:lnTo>
                <a:lnTo>
                  <a:pt x="7558" y="194370"/>
                </a:lnTo>
                <a:lnTo>
                  <a:pt x="7143" y="2000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Annotation13"/>
          <p:cNvSpPr/>
          <p:nvPr/>
        </p:nvSpPr>
        <p:spPr>
          <a:xfrm>
            <a:off x="2543482" y="5700712"/>
            <a:ext cx="142543" cy="178595"/>
          </a:xfrm>
          <a:custGeom>
            <a:avLst/>
            <a:gdLst/>
            <a:ahLst/>
            <a:cxnLst/>
            <a:rect l="0" t="0" r="0" b="0"/>
            <a:pathLst>
              <a:path w="142543" h="178595">
                <a:moveTo>
                  <a:pt x="78274" y="150019"/>
                </a:moveTo>
                <a:lnTo>
                  <a:pt x="64368" y="150019"/>
                </a:lnTo>
                <a:lnTo>
                  <a:pt x="67892" y="146227"/>
                </a:lnTo>
                <a:lnTo>
                  <a:pt x="70171" y="143868"/>
                </a:lnTo>
                <a:lnTo>
                  <a:pt x="70704" y="141200"/>
                </a:lnTo>
                <a:lnTo>
                  <a:pt x="71074" y="135658"/>
                </a:lnTo>
                <a:lnTo>
                  <a:pt x="71130" y="83638"/>
                </a:lnTo>
                <a:lnTo>
                  <a:pt x="70337" y="81158"/>
                </a:lnTo>
                <a:lnTo>
                  <a:pt x="67338" y="76287"/>
                </a:lnTo>
                <a:lnTo>
                  <a:pt x="66221" y="73083"/>
                </a:lnTo>
                <a:lnTo>
                  <a:pt x="65476" y="69360"/>
                </a:lnTo>
                <a:lnTo>
                  <a:pt x="64980" y="65290"/>
                </a:lnTo>
                <a:lnTo>
                  <a:pt x="64649" y="61783"/>
                </a:lnTo>
                <a:lnTo>
                  <a:pt x="64428" y="58652"/>
                </a:lnTo>
                <a:lnTo>
                  <a:pt x="64281" y="55770"/>
                </a:lnTo>
                <a:lnTo>
                  <a:pt x="64117" y="50451"/>
                </a:lnTo>
                <a:lnTo>
                  <a:pt x="64074" y="47922"/>
                </a:lnTo>
                <a:lnTo>
                  <a:pt x="63251" y="45442"/>
                </a:lnTo>
                <a:lnTo>
                  <a:pt x="60220" y="40569"/>
                </a:lnTo>
                <a:lnTo>
                  <a:pt x="56227" y="35758"/>
                </a:lnTo>
                <a:lnTo>
                  <a:pt x="50989" y="29994"/>
                </a:lnTo>
                <a:lnTo>
                  <a:pt x="46289" y="25203"/>
                </a:lnTo>
                <a:lnTo>
                  <a:pt x="45838" y="23153"/>
                </a:lnTo>
                <a:lnTo>
                  <a:pt x="46331" y="20991"/>
                </a:lnTo>
                <a:lnTo>
                  <a:pt x="47454" y="18757"/>
                </a:lnTo>
                <a:lnTo>
                  <a:pt x="47409" y="17267"/>
                </a:lnTo>
                <a:lnTo>
                  <a:pt x="46585" y="16274"/>
                </a:lnTo>
                <a:lnTo>
                  <a:pt x="45241" y="15612"/>
                </a:lnTo>
                <a:lnTo>
                  <a:pt x="44346" y="14377"/>
                </a:lnTo>
                <a:lnTo>
                  <a:pt x="43351" y="10888"/>
                </a:lnTo>
                <a:lnTo>
                  <a:pt x="42292" y="9639"/>
                </a:lnTo>
                <a:lnTo>
                  <a:pt x="40793" y="8808"/>
                </a:lnTo>
                <a:lnTo>
                  <a:pt x="38999" y="8253"/>
                </a:lnTo>
                <a:lnTo>
                  <a:pt x="37803" y="7090"/>
                </a:lnTo>
                <a:lnTo>
                  <a:pt x="37006" y="5520"/>
                </a:lnTo>
                <a:lnTo>
                  <a:pt x="36475" y="3681"/>
                </a:lnTo>
                <a:lnTo>
                  <a:pt x="35326" y="2454"/>
                </a:lnTo>
                <a:lnTo>
                  <a:pt x="33767" y="1636"/>
                </a:lnTo>
                <a:lnTo>
                  <a:pt x="28310" y="13"/>
                </a:lnTo>
                <a:lnTo>
                  <a:pt x="28268" y="0"/>
                </a:lnTo>
                <a:lnTo>
                  <a:pt x="24476" y="3793"/>
                </a:lnTo>
                <a:lnTo>
                  <a:pt x="24152" y="4910"/>
                </a:lnTo>
                <a:lnTo>
                  <a:pt x="24730" y="5655"/>
                </a:lnTo>
                <a:lnTo>
                  <a:pt x="25910" y="6151"/>
                </a:lnTo>
                <a:lnTo>
                  <a:pt x="26696" y="7276"/>
                </a:lnTo>
                <a:lnTo>
                  <a:pt x="27957" y="12668"/>
                </a:lnTo>
                <a:lnTo>
                  <a:pt x="28061" y="13208"/>
                </a:lnTo>
                <a:lnTo>
                  <a:pt x="31999" y="17760"/>
                </a:lnTo>
                <a:lnTo>
                  <a:pt x="38193" y="24136"/>
                </a:lnTo>
                <a:lnTo>
                  <a:pt x="39647" y="26409"/>
                </a:lnTo>
                <a:lnTo>
                  <a:pt x="41263" y="31052"/>
                </a:lnTo>
                <a:lnTo>
                  <a:pt x="44098" y="35762"/>
                </a:lnTo>
                <a:lnTo>
                  <a:pt x="48003" y="41294"/>
                </a:lnTo>
                <a:lnTo>
                  <a:pt x="50156" y="44992"/>
                </a:lnTo>
                <a:lnTo>
                  <a:pt x="52385" y="49045"/>
                </a:lnTo>
                <a:lnTo>
                  <a:pt x="54665" y="52540"/>
                </a:lnTo>
                <a:lnTo>
                  <a:pt x="56978" y="55665"/>
                </a:lnTo>
                <a:lnTo>
                  <a:pt x="59315" y="58541"/>
                </a:lnTo>
                <a:lnTo>
                  <a:pt x="61665" y="61252"/>
                </a:lnTo>
                <a:lnTo>
                  <a:pt x="64027" y="63854"/>
                </a:lnTo>
                <a:lnTo>
                  <a:pt x="66395" y="66382"/>
                </a:lnTo>
                <a:lnTo>
                  <a:pt x="69561" y="68861"/>
                </a:lnTo>
                <a:lnTo>
                  <a:pt x="73259" y="71307"/>
                </a:lnTo>
                <a:lnTo>
                  <a:pt x="77312" y="73732"/>
                </a:lnTo>
                <a:lnTo>
                  <a:pt x="80808" y="76142"/>
                </a:lnTo>
                <a:lnTo>
                  <a:pt x="83932" y="78543"/>
                </a:lnTo>
                <a:lnTo>
                  <a:pt x="86809" y="80937"/>
                </a:lnTo>
                <a:lnTo>
                  <a:pt x="89520" y="84121"/>
                </a:lnTo>
                <a:lnTo>
                  <a:pt x="92121" y="87830"/>
                </a:lnTo>
                <a:lnTo>
                  <a:pt x="94649" y="91891"/>
                </a:lnTo>
                <a:lnTo>
                  <a:pt x="97129" y="94598"/>
                </a:lnTo>
                <a:lnTo>
                  <a:pt x="99575" y="96403"/>
                </a:lnTo>
                <a:lnTo>
                  <a:pt x="102000" y="97607"/>
                </a:lnTo>
                <a:lnTo>
                  <a:pt x="104410" y="99202"/>
                </a:lnTo>
                <a:lnTo>
                  <a:pt x="106810" y="101060"/>
                </a:lnTo>
                <a:lnTo>
                  <a:pt x="109205" y="103093"/>
                </a:lnTo>
                <a:lnTo>
                  <a:pt x="112388" y="105241"/>
                </a:lnTo>
                <a:lnTo>
                  <a:pt x="116098" y="107467"/>
                </a:lnTo>
                <a:lnTo>
                  <a:pt x="120159" y="109745"/>
                </a:lnTo>
                <a:lnTo>
                  <a:pt x="123660" y="111263"/>
                </a:lnTo>
                <a:lnTo>
                  <a:pt x="126787" y="112275"/>
                </a:lnTo>
                <a:lnTo>
                  <a:pt x="135274" y="114265"/>
                </a:lnTo>
                <a:lnTo>
                  <a:pt x="139172" y="118082"/>
                </a:lnTo>
                <a:lnTo>
                  <a:pt x="141562" y="120448"/>
                </a:lnTo>
                <a:lnTo>
                  <a:pt x="141897" y="119987"/>
                </a:lnTo>
                <a:lnTo>
                  <a:pt x="142542" y="114569"/>
                </a:lnTo>
                <a:lnTo>
                  <a:pt x="138768" y="110588"/>
                </a:lnTo>
                <a:lnTo>
                  <a:pt x="129360" y="101095"/>
                </a:lnTo>
                <a:lnTo>
                  <a:pt x="127413" y="99941"/>
                </a:lnTo>
                <a:lnTo>
                  <a:pt x="124527" y="98377"/>
                </a:lnTo>
                <a:lnTo>
                  <a:pt x="121016" y="96541"/>
                </a:lnTo>
                <a:lnTo>
                  <a:pt x="117881" y="94523"/>
                </a:lnTo>
                <a:lnTo>
                  <a:pt x="114997" y="92384"/>
                </a:lnTo>
                <a:lnTo>
                  <a:pt x="112281" y="90165"/>
                </a:lnTo>
                <a:lnTo>
                  <a:pt x="109677" y="88685"/>
                </a:lnTo>
                <a:lnTo>
                  <a:pt x="107147" y="87698"/>
                </a:lnTo>
                <a:lnTo>
                  <a:pt x="104667" y="87041"/>
                </a:lnTo>
                <a:lnTo>
                  <a:pt x="102219" y="85808"/>
                </a:lnTo>
                <a:lnTo>
                  <a:pt x="99793" y="84193"/>
                </a:lnTo>
                <a:lnTo>
                  <a:pt x="97383" y="82323"/>
                </a:lnTo>
                <a:lnTo>
                  <a:pt x="94188" y="81075"/>
                </a:lnTo>
                <a:lnTo>
                  <a:pt x="90471" y="80244"/>
                </a:lnTo>
                <a:lnTo>
                  <a:pt x="86405" y="79690"/>
                </a:lnTo>
                <a:lnTo>
                  <a:pt x="82901" y="79321"/>
                </a:lnTo>
                <a:lnTo>
                  <a:pt x="79771" y="79074"/>
                </a:lnTo>
                <a:lnTo>
                  <a:pt x="76891" y="78910"/>
                </a:lnTo>
                <a:lnTo>
                  <a:pt x="73383" y="78007"/>
                </a:lnTo>
                <a:lnTo>
                  <a:pt x="69458" y="76611"/>
                </a:lnTo>
                <a:lnTo>
                  <a:pt x="65253" y="74886"/>
                </a:lnTo>
                <a:lnTo>
                  <a:pt x="61656" y="73737"/>
                </a:lnTo>
                <a:lnTo>
                  <a:pt x="58464" y="72971"/>
                </a:lnTo>
                <a:lnTo>
                  <a:pt x="55542" y="72460"/>
                </a:lnTo>
                <a:lnTo>
                  <a:pt x="51213" y="72119"/>
                </a:lnTo>
                <a:lnTo>
                  <a:pt x="45946" y="71892"/>
                </a:lnTo>
                <a:lnTo>
                  <a:pt x="31760" y="71528"/>
                </a:lnTo>
                <a:lnTo>
                  <a:pt x="29008" y="70704"/>
                </a:lnTo>
                <a:lnTo>
                  <a:pt x="25587" y="69361"/>
                </a:lnTo>
                <a:lnTo>
                  <a:pt x="21718" y="67672"/>
                </a:lnTo>
                <a:lnTo>
                  <a:pt x="18345" y="66546"/>
                </a:lnTo>
                <a:lnTo>
                  <a:pt x="15303" y="65795"/>
                </a:lnTo>
                <a:lnTo>
                  <a:pt x="7332" y="64382"/>
                </a:lnTo>
                <a:lnTo>
                  <a:pt x="3191" y="60528"/>
                </a:lnTo>
                <a:lnTo>
                  <a:pt x="0" y="57447"/>
                </a:lnTo>
                <a:lnTo>
                  <a:pt x="3576" y="53446"/>
                </a:lnTo>
                <a:lnTo>
                  <a:pt x="4663" y="51505"/>
                </a:lnTo>
                <a:lnTo>
                  <a:pt x="5871" y="47234"/>
                </a:lnTo>
                <a:lnTo>
                  <a:pt x="6986" y="45776"/>
                </a:lnTo>
                <a:lnTo>
                  <a:pt x="8524" y="44806"/>
                </a:lnTo>
                <a:lnTo>
                  <a:pt x="10343" y="44158"/>
                </a:lnTo>
                <a:lnTo>
                  <a:pt x="14480" y="41322"/>
                </a:lnTo>
                <a:lnTo>
                  <a:pt x="16695" y="39454"/>
                </a:lnTo>
                <a:lnTo>
                  <a:pt x="18965" y="38209"/>
                </a:lnTo>
                <a:lnTo>
                  <a:pt x="21272" y="37379"/>
                </a:lnTo>
                <a:lnTo>
                  <a:pt x="23604" y="36825"/>
                </a:lnTo>
                <a:lnTo>
                  <a:pt x="25952" y="35663"/>
                </a:lnTo>
                <a:lnTo>
                  <a:pt x="28312" y="34094"/>
                </a:lnTo>
                <a:lnTo>
                  <a:pt x="30679" y="32255"/>
                </a:lnTo>
                <a:lnTo>
                  <a:pt x="33050" y="31028"/>
                </a:lnTo>
                <a:lnTo>
                  <a:pt x="35425" y="30210"/>
                </a:lnTo>
                <a:lnTo>
                  <a:pt x="37802" y="29665"/>
                </a:lnTo>
                <a:lnTo>
                  <a:pt x="40974" y="28508"/>
                </a:lnTo>
                <a:lnTo>
                  <a:pt x="44676" y="26943"/>
                </a:lnTo>
                <a:lnTo>
                  <a:pt x="48731" y="25106"/>
                </a:lnTo>
                <a:lnTo>
                  <a:pt x="52229" y="23881"/>
                </a:lnTo>
                <a:lnTo>
                  <a:pt x="55355" y="23065"/>
                </a:lnTo>
                <a:lnTo>
                  <a:pt x="58232" y="22520"/>
                </a:lnTo>
                <a:lnTo>
                  <a:pt x="61738" y="21364"/>
                </a:lnTo>
                <a:lnTo>
                  <a:pt x="65662" y="19799"/>
                </a:lnTo>
                <a:lnTo>
                  <a:pt x="69866" y="17961"/>
                </a:lnTo>
                <a:lnTo>
                  <a:pt x="73463" y="16737"/>
                </a:lnTo>
                <a:lnTo>
                  <a:pt x="76654" y="15920"/>
                </a:lnTo>
                <a:lnTo>
                  <a:pt x="79575" y="15377"/>
                </a:lnTo>
                <a:lnTo>
                  <a:pt x="82316" y="15013"/>
                </a:lnTo>
                <a:lnTo>
                  <a:pt x="84938" y="14771"/>
                </a:lnTo>
                <a:lnTo>
                  <a:pt x="87479" y="14611"/>
                </a:lnTo>
                <a:lnTo>
                  <a:pt x="92420" y="14431"/>
                </a:lnTo>
                <a:lnTo>
                  <a:pt x="94848" y="14383"/>
                </a:lnTo>
                <a:lnTo>
                  <a:pt x="96467" y="13558"/>
                </a:lnTo>
                <a:lnTo>
                  <a:pt x="97547" y="12214"/>
                </a:lnTo>
                <a:lnTo>
                  <a:pt x="98266" y="10524"/>
                </a:lnTo>
                <a:lnTo>
                  <a:pt x="99540" y="9397"/>
                </a:lnTo>
                <a:lnTo>
                  <a:pt x="101182" y="8646"/>
                </a:lnTo>
                <a:lnTo>
                  <a:pt x="105124" y="7812"/>
                </a:lnTo>
                <a:lnTo>
                  <a:pt x="109522" y="7441"/>
                </a:lnTo>
                <a:lnTo>
                  <a:pt x="113903" y="7203"/>
                </a:lnTo>
                <a:lnTo>
                  <a:pt x="117393" y="7170"/>
                </a:lnTo>
                <a:lnTo>
                  <a:pt x="118641" y="7955"/>
                </a:lnTo>
                <a:lnTo>
                  <a:pt x="119473" y="9272"/>
                </a:lnTo>
                <a:lnTo>
                  <a:pt x="121039" y="13995"/>
                </a:lnTo>
                <a:lnTo>
                  <a:pt x="121118" y="19139"/>
                </a:lnTo>
                <a:lnTo>
                  <a:pt x="121136" y="31285"/>
                </a:lnTo>
                <a:lnTo>
                  <a:pt x="120342" y="33557"/>
                </a:lnTo>
                <a:lnTo>
                  <a:pt x="117344" y="38198"/>
                </a:lnTo>
                <a:lnTo>
                  <a:pt x="115482" y="42907"/>
                </a:lnTo>
                <a:lnTo>
                  <a:pt x="114655" y="47645"/>
                </a:lnTo>
                <a:lnTo>
                  <a:pt x="114287" y="52396"/>
                </a:lnTo>
                <a:lnTo>
                  <a:pt x="114124" y="57154"/>
                </a:lnTo>
                <a:lnTo>
                  <a:pt x="114080" y="59534"/>
                </a:lnTo>
                <a:lnTo>
                  <a:pt x="113257" y="61915"/>
                </a:lnTo>
                <a:lnTo>
                  <a:pt x="110226" y="66676"/>
                </a:lnTo>
                <a:lnTo>
                  <a:pt x="106234" y="71438"/>
                </a:lnTo>
                <a:lnTo>
                  <a:pt x="104058" y="73819"/>
                </a:lnTo>
                <a:lnTo>
                  <a:pt x="102607" y="76994"/>
                </a:lnTo>
                <a:lnTo>
                  <a:pt x="101640" y="80698"/>
                </a:lnTo>
                <a:lnTo>
                  <a:pt x="100995" y="84755"/>
                </a:lnTo>
                <a:lnTo>
                  <a:pt x="99771" y="88254"/>
                </a:lnTo>
                <a:lnTo>
                  <a:pt x="98162" y="91380"/>
                </a:lnTo>
                <a:lnTo>
                  <a:pt x="96295" y="94258"/>
                </a:lnTo>
                <a:lnTo>
                  <a:pt x="94221" y="99572"/>
                </a:lnTo>
                <a:lnTo>
                  <a:pt x="93299" y="104579"/>
                </a:lnTo>
                <a:lnTo>
                  <a:pt x="92889" y="109451"/>
                </a:lnTo>
                <a:lnTo>
                  <a:pt x="91986" y="112655"/>
                </a:lnTo>
                <a:lnTo>
                  <a:pt x="90591" y="116378"/>
                </a:lnTo>
                <a:lnTo>
                  <a:pt x="88866" y="120448"/>
                </a:lnTo>
                <a:lnTo>
                  <a:pt x="87717" y="123955"/>
                </a:lnTo>
                <a:lnTo>
                  <a:pt x="86950" y="127087"/>
                </a:lnTo>
                <a:lnTo>
                  <a:pt x="86440" y="129968"/>
                </a:lnTo>
                <a:lnTo>
                  <a:pt x="85305" y="133477"/>
                </a:lnTo>
                <a:lnTo>
                  <a:pt x="83755" y="137404"/>
                </a:lnTo>
                <a:lnTo>
                  <a:pt x="81928" y="141609"/>
                </a:lnTo>
                <a:lnTo>
                  <a:pt x="80710" y="145206"/>
                </a:lnTo>
                <a:lnTo>
                  <a:pt x="79898" y="148398"/>
                </a:lnTo>
                <a:lnTo>
                  <a:pt x="79357" y="151320"/>
                </a:lnTo>
                <a:lnTo>
                  <a:pt x="76639" y="156683"/>
                </a:lnTo>
                <a:lnTo>
                  <a:pt x="72785" y="161712"/>
                </a:lnTo>
                <a:lnTo>
                  <a:pt x="68426" y="166593"/>
                </a:lnTo>
                <a:lnTo>
                  <a:pt x="66946" y="169006"/>
                </a:lnTo>
                <a:lnTo>
                  <a:pt x="65302" y="173803"/>
                </a:lnTo>
                <a:lnTo>
                  <a:pt x="63987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Annotation14"/>
          <p:cNvSpPr/>
          <p:nvPr/>
        </p:nvSpPr>
        <p:spPr>
          <a:xfrm>
            <a:off x="6643719" y="3471863"/>
            <a:ext cx="128261" cy="128588"/>
          </a:xfrm>
          <a:custGeom>
            <a:avLst/>
            <a:gdLst/>
            <a:ahLst/>
            <a:cxnLst/>
            <a:rect l="0" t="0" r="0" b="0"/>
            <a:pathLst>
              <a:path w="128261" h="128588">
                <a:moveTo>
                  <a:pt x="49975" y="121443"/>
                </a:moveTo>
                <a:lnTo>
                  <a:pt x="43823" y="121443"/>
                </a:lnTo>
                <a:lnTo>
                  <a:pt x="43492" y="120650"/>
                </a:lnTo>
                <a:lnTo>
                  <a:pt x="43125" y="117651"/>
                </a:lnTo>
                <a:lnTo>
                  <a:pt x="42233" y="116533"/>
                </a:lnTo>
                <a:lnTo>
                  <a:pt x="40845" y="115789"/>
                </a:lnTo>
                <a:lnTo>
                  <a:pt x="39126" y="115292"/>
                </a:lnTo>
                <a:lnTo>
                  <a:pt x="38773" y="114168"/>
                </a:lnTo>
                <a:lnTo>
                  <a:pt x="39332" y="112624"/>
                </a:lnTo>
                <a:lnTo>
                  <a:pt x="42140" y="108236"/>
                </a:lnTo>
                <a:lnTo>
                  <a:pt x="44641" y="103402"/>
                </a:lnTo>
                <a:lnTo>
                  <a:pt x="48921" y="94949"/>
                </a:lnTo>
                <a:lnTo>
                  <a:pt x="49507" y="91676"/>
                </a:lnTo>
                <a:lnTo>
                  <a:pt x="49662" y="89692"/>
                </a:lnTo>
                <a:lnTo>
                  <a:pt x="50560" y="87576"/>
                </a:lnTo>
                <a:lnTo>
                  <a:pt x="51953" y="85371"/>
                </a:lnTo>
                <a:lnTo>
                  <a:pt x="53675" y="83108"/>
                </a:lnTo>
                <a:lnTo>
                  <a:pt x="54823" y="80805"/>
                </a:lnTo>
                <a:lnTo>
                  <a:pt x="55588" y="78476"/>
                </a:lnTo>
                <a:lnTo>
                  <a:pt x="56098" y="76130"/>
                </a:lnTo>
                <a:lnTo>
                  <a:pt x="56438" y="73772"/>
                </a:lnTo>
                <a:lnTo>
                  <a:pt x="56665" y="71406"/>
                </a:lnTo>
                <a:lnTo>
                  <a:pt x="56816" y="69035"/>
                </a:lnTo>
                <a:lnTo>
                  <a:pt x="56917" y="66661"/>
                </a:lnTo>
                <a:lnTo>
                  <a:pt x="57029" y="61905"/>
                </a:lnTo>
                <a:lnTo>
                  <a:pt x="57853" y="59526"/>
                </a:lnTo>
                <a:lnTo>
                  <a:pt x="59195" y="57147"/>
                </a:lnTo>
                <a:lnTo>
                  <a:pt x="60883" y="54767"/>
                </a:lnTo>
                <a:lnTo>
                  <a:pt x="62010" y="52386"/>
                </a:lnTo>
                <a:lnTo>
                  <a:pt x="62760" y="50005"/>
                </a:lnTo>
                <a:lnTo>
                  <a:pt x="63261" y="47624"/>
                </a:lnTo>
                <a:lnTo>
                  <a:pt x="63595" y="45243"/>
                </a:lnTo>
                <a:lnTo>
                  <a:pt x="63817" y="42861"/>
                </a:lnTo>
                <a:lnTo>
                  <a:pt x="63966" y="40480"/>
                </a:lnTo>
                <a:lnTo>
                  <a:pt x="64130" y="35718"/>
                </a:lnTo>
                <a:lnTo>
                  <a:pt x="64254" y="22842"/>
                </a:lnTo>
                <a:lnTo>
                  <a:pt x="64262" y="26"/>
                </a:lnTo>
                <a:lnTo>
                  <a:pt x="57119" y="0"/>
                </a:lnTo>
                <a:lnTo>
                  <a:pt x="57119" y="6150"/>
                </a:lnTo>
                <a:lnTo>
                  <a:pt x="57912" y="6481"/>
                </a:lnTo>
                <a:lnTo>
                  <a:pt x="60911" y="6849"/>
                </a:lnTo>
                <a:lnTo>
                  <a:pt x="62028" y="7741"/>
                </a:lnTo>
                <a:lnTo>
                  <a:pt x="62773" y="9129"/>
                </a:lnTo>
                <a:lnTo>
                  <a:pt x="63968" y="13268"/>
                </a:lnTo>
                <a:lnTo>
                  <a:pt x="64131" y="15950"/>
                </a:lnTo>
                <a:lnTo>
                  <a:pt x="64237" y="20348"/>
                </a:lnTo>
                <a:lnTo>
                  <a:pt x="66368" y="23066"/>
                </a:lnTo>
                <a:lnTo>
                  <a:pt x="70410" y="27487"/>
                </a:lnTo>
                <a:lnTo>
                  <a:pt x="70963" y="30208"/>
                </a:lnTo>
                <a:lnTo>
                  <a:pt x="71111" y="32044"/>
                </a:lnTo>
                <a:lnTo>
                  <a:pt x="72003" y="33269"/>
                </a:lnTo>
                <a:lnTo>
                  <a:pt x="73391" y="34085"/>
                </a:lnTo>
                <a:lnTo>
                  <a:pt x="75111" y="34629"/>
                </a:lnTo>
                <a:lnTo>
                  <a:pt x="76258" y="35786"/>
                </a:lnTo>
                <a:lnTo>
                  <a:pt x="77021" y="37351"/>
                </a:lnTo>
                <a:lnTo>
                  <a:pt x="77530" y="39188"/>
                </a:lnTo>
                <a:lnTo>
                  <a:pt x="78664" y="40413"/>
                </a:lnTo>
                <a:lnTo>
                  <a:pt x="80213" y="41229"/>
                </a:lnTo>
                <a:lnTo>
                  <a:pt x="82040" y="41773"/>
                </a:lnTo>
                <a:lnTo>
                  <a:pt x="84052" y="42930"/>
                </a:lnTo>
                <a:lnTo>
                  <a:pt x="86186" y="44495"/>
                </a:lnTo>
                <a:lnTo>
                  <a:pt x="88403" y="46332"/>
                </a:lnTo>
                <a:lnTo>
                  <a:pt x="90675" y="48350"/>
                </a:lnTo>
                <a:lnTo>
                  <a:pt x="95315" y="52709"/>
                </a:lnTo>
                <a:lnTo>
                  <a:pt x="102392" y="59626"/>
                </a:lnTo>
                <a:lnTo>
                  <a:pt x="104763" y="61182"/>
                </a:lnTo>
                <a:lnTo>
                  <a:pt x="107138" y="62219"/>
                </a:lnTo>
                <a:lnTo>
                  <a:pt x="109515" y="62910"/>
                </a:lnTo>
                <a:lnTo>
                  <a:pt x="111100" y="64165"/>
                </a:lnTo>
                <a:lnTo>
                  <a:pt x="112155" y="65795"/>
                </a:lnTo>
                <a:lnTo>
                  <a:pt x="112860" y="67676"/>
                </a:lnTo>
                <a:lnTo>
                  <a:pt x="114124" y="68929"/>
                </a:lnTo>
                <a:lnTo>
                  <a:pt x="115759" y="69765"/>
                </a:lnTo>
                <a:lnTo>
                  <a:pt x="117643" y="70322"/>
                </a:lnTo>
                <a:lnTo>
                  <a:pt x="118900" y="71488"/>
                </a:lnTo>
                <a:lnTo>
                  <a:pt x="119737" y="73058"/>
                </a:lnTo>
                <a:lnTo>
                  <a:pt x="121314" y="78258"/>
                </a:lnTo>
                <a:lnTo>
                  <a:pt x="125176" y="78485"/>
                </a:lnTo>
                <a:lnTo>
                  <a:pt x="128260" y="78572"/>
                </a:lnTo>
                <a:lnTo>
                  <a:pt x="124676" y="78578"/>
                </a:lnTo>
                <a:lnTo>
                  <a:pt x="122794" y="77785"/>
                </a:lnTo>
                <a:lnTo>
                  <a:pt x="120746" y="76463"/>
                </a:lnTo>
                <a:lnTo>
                  <a:pt x="118587" y="74788"/>
                </a:lnTo>
                <a:lnTo>
                  <a:pt x="116354" y="73671"/>
                </a:lnTo>
                <a:lnTo>
                  <a:pt x="114071" y="72926"/>
                </a:lnTo>
                <a:lnTo>
                  <a:pt x="111755" y="72430"/>
                </a:lnTo>
                <a:lnTo>
                  <a:pt x="109418" y="71305"/>
                </a:lnTo>
                <a:lnTo>
                  <a:pt x="107066" y="69761"/>
                </a:lnTo>
                <a:lnTo>
                  <a:pt x="104704" y="67939"/>
                </a:lnTo>
                <a:lnTo>
                  <a:pt x="102336" y="66723"/>
                </a:lnTo>
                <a:lnTo>
                  <a:pt x="99963" y="65913"/>
                </a:lnTo>
                <a:lnTo>
                  <a:pt x="97587" y="65373"/>
                </a:lnTo>
                <a:lnTo>
                  <a:pt x="95211" y="65013"/>
                </a:lnTo>
                <a:lnTo>
                  <a:pt x="92832" y="64773"/>
                </a:lnTo>
                <a:lnTo>
                  <a:pt x="90452" y="64613"/>
                </a:lnTo>
                <a:lnTo>
                  <a:pt x="87278" y="63713"/>
                </a:lnTo>
                <a:lnTo>
                  <a:pt x="83575" y="62319"/>
                </a:lnTo>
                <a:lnTo>
                  <a:pt x="79519" y="60596"/>
                </a:lnTo>
                <a:lnTo>
                  <a:pt x="76021" y="59447"/>
                </a:lnTo>
                <a:lnTo>
                  <a:pt x="72895" y="58681"/>
                </a:lnTo>
                <a:lnTo>
                  <a:pt x="70017" y="58170"/>
                </a:lnTo>
                <a:lnTo>
                  <a:pt x="67305" y="57036"/>
                </a:lnTo>
                <a:lnTo>
                  <a:pt x="64703" y="55487"/>
                </a:lnTo>
                <a:lnTo>
                  <a:pt x="62175" y="53659"/>
                </a:lnTo>
                <a:lnTo>
                  <a:pt x="58902" y="52442"/>
                </a:lnTo>
                <a:lnTo>
                  <a:pt x="55133" y="51629"/>
                </a:lnTo>
                <a:lnTo>
                  <a:pt x="51032" y="51088"/>
                </a:lnTo>
                <a:lnTo>
                  <a:pt x="47504" y="49934"/>
                </a:lnTo>
                <a:lnTo>
                  <a:pt x="44360" y="48370"/>
                </a:lnTo>
                <a:lnTo>
                  <a:pt x="41468" y="46534"/>
                </a:lnTo>
                <a:lnTo>
                  <a:pt x="38748" y="45310"/>
                </a:lnTo>
                <a:lnTo>
                  <a:pt x="36140" y="44494"/>
                </a:lnTo>
                <a:lnTo>
                  <a:pt x="33608" y="43950"/>
                </a:lnTo>
                <a:lnTo>
                  <a:pt x="31126" y="43588"/>
                </a:lnTo>
                <a:lnTo>
                  <a:pt x="28678" y="43345"/>
                </a:lnTo>
                <a:lnTo>
                  <a:pt x="26251" y="43184"/>
                </a:lnTo>
                <a:lnTo>
                  <a:pt x="23047" y="42283"/>
                </a:lnTo>
                <a:lnTo>
                  <a:pt x="19322" y="40888"/>
                </a:lnTo>
                <a:lnTo>
                  <a:pt x="9524" y="36740"/>
                </a:lnTo>
                <a:lnTo>
                  <a:pt x="6067" y="36172"/>
                </a:lnTo>
                <a:lnTo>
                  <a:pt x="74" y="35726"/>
                </a:lnTo>
                <a:lnTo>
                  <a:pt x="0" y="31928"/>
                </a:lnTo>
                <a:lnTo>
                  <a:pt x="783" y="30810"/>
                </a:lnTo>
                <a:lnTo>
                  <a:pt x="2099" y="30065"/>
                </a:lnTo>
                <a:lnTo>
                  <a:pt x="6122" y="28869"/>
                </a:lnTo>
                <a:lnTo>
                  <a:pt x="8039" y="28771"/>
                </a:lnTo>
                <a:lnTo>
                  <a:pt x="17529" y="28633"/>
                </a:lnTo>
                <a:lnTo>
                  <a:pt x="45194" y="28575"/>
                </a:lnTo>
                <a:lnTo>
                  <a:pt x="48376" y="27782"/>
                </a:lnTo>
                <a:lnTo>
                  <a:pt x="52084" y="26458"/>
                </a:lnTo>
                <a:lnTo>
                  <a:pt x="56143" y="24782"/>
                </a:lnTo>
                <a:lnTo>
                  <a:pt x="59643" y="23665"/>
                </a:lnTo>
                <a:lnTo>
                  <a:pt x="62771" y="22921"/>
                </a:lnTo>
                <a:lnTo>
                  <a:pt x="65649" y="22424"/>
                </a:lnTo>
                <a:lnTo>
                  <a:pt x="68362" y="22093"/>
                </a:lnTo>
                <a:lnTo>
                  <a:pt x="70964" y="21872"/>
                </a:lnTo>
                <a:lnTo>
                  <a:pt x="73493" y="21725"/>
                </a:lnTo>
                <a:lnTo>
                  <a:pt x="78419" y="21561"/>
                </a:lnTo>
                <a:lnTo>
                  <a:pt x="88048" y="21456"/>
                </a:lnTo>
                <a:lnTo>
                  <a:pt x="98568" y="21433"/>
                </a:lnTo>
                <a:lnTo>
                  <a:pt x="101469" y="19315"/>
                </a:lnTo>
                <a:lnTo>
                  <a:pt x="106008" y="15280"/>
                </a:lnTo>
                <a:lnTo>
                  <a:pt x="106380" y="15743"/>
                </a:lnTo>
                <a:lnTo>
                  <a:pt x="106904" y="19393"/>
                </a:lnTo>
                <a:lnTo>
                  <a:pt x="107105" y="22045"/>
                </a:lnTo>
                <a:lnTo>
                  <a:pt x="107122" y="27558"/>
                </a:lnTo>
                <a:lnTo>
                  <a:pt x="105007" y="30239"/>
                </a:lnTo>
                <a:lnTo>
                  <a:pt x="103332" y="32066"/>
                </a:lnTo>
                <a:lnTo>
                  <a:pt x="102215" y="34076"/>
                </a:lnTo>
                <a:lnTo>
                  <a:pt x="101470" y="36212"/>
                </a:lnTo>
                <a:lnTo>
                  <a:pt x="100974" y="38428"/>
                </a:lnTo>
                <a:lnTo>
                  <a:pt x="100643" y="40700"/>
                </a:lnTo>
                <a:lnTo>
                  <a:pt x="100422" y="43008"/>
                </a:lnTo>
                <a:lnTo>
                  <a:pt x="100275" y="45341"/>
                </a:lnTo>
                <a:lnTo>
                  <a:pt x="99383" y="47690"/>
                </a:lnTo>
                <a:lnTo>
                  <a:pt x="97995" y="50049"/>
                </a:lnTo>
                <a:lnTo>
                  <a:pt x="96276" y="52416"/>
                </a:lnTo>
                <a:lnTo>
                  <a:pt x="94336" y="54787"/>
                </a:lnTo>
                <a:lnTo>
                  <a:pt x="92249" y="57162"/>
                </a:lnTo>
                <a:lnTo>
                  <a:pt x="90064" y="59539"/>
                </a:lnTo>
                <a:lnTo>
                  <a:pt x="87814" y="62711"/>
                </a:lnTo>
                <a:lnTo>
                  <a:pt x="85519" y="66413"/>
                </a:lnTo>
                <a:lnTo>
                  <a:pt x="83196" y="70469"/>
                </a:lnTo>
                <a:lnTo>
                  <a:pt x="80853" y="73967"/>
                </a:lnTo>
                <a:lnTo>
                  <a:pt x="78498" y="77092"/>
                </a:lnTo>
                <a:lnTo>
                  <a:pt x="76134" y="79970"/>
                </a:lnTo>
                <a:lnTo>
                  <a:pt x="74558" y="82682"/>
                </a:lnTo>
                <a:lnTo>
                  <a:pt x="73507" y="85283"/>
                </a:lnTo>
                <a:lnTo>
                  <a:pt x="72807" y="87812"/>
                </a:lnTo>
                <a:lnTo>
                  <a:pt x="71546" y="90291"/>
                </a:lnTo>
                <a:lnTo>
                  <a:pt x="69912" y="92737"/>
                </a:lnTo>
                <a:lnTo>
                  <a:pt x="68029" y="95162"/>
                </a:lnTo>
                <a:lnTo>
                  <a:pt x="65979" y="97573"/>
                </a:lnTo>
                <a:lnTo>
                  <a:pt x="63820" y="99973"/>
                </a:lnTo>
                <a:lnTo>
                  <a:pt x="61586" y="102367"/>
                </a:lnTo>
                <a:lnTo>
                  <a:pt x="60097" y="104757"/>
                </a:lnTo>
                <a:lnTo>
                  <a:pt x="59104" y="107144"/>
                </a:lnTo>
                <a:lnTo>
                  <a:pt x="58442" y="109529"/>
                </a:lnTo>
                <a:lnTo>
                  <a:pt x="57207" y="111913"/>
                </a:lnTo>
                <a:lnTo>
                  <a:pt x="55590" y="114296"/>
                </a:lnTo>
                <a:lnTo>
                  <a:pt x="51083" y="120031"/>
                </a:lnTo>
                <a:lnTo>
                  <a:pt x="50468" y="122932"/>
                </a:lnTo>
                <a:lnTo>
                  <a:pt x="49975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Annotation15"/>
          <p:cNvSpPr/>
          <p:nvPr/>
        </p:nvSpPr>
        <p:spPr>
          <a:xfrm>
            <a:off x="7494088" y="3764756"/>
            <a:ext cx="185023" cy="121445"/>
          </a:xfrm>
          <a:custGeom>
            <a:avLst/>
            <a:gdLst/>
            <a:ahLst/>
            <a:cxnLst/>
            <a:rect l="0" t="0" r="0" b="0"/>
            <a:pathLst>
              <a:path w="185023" h="121445">
                <a:moveTo>
                  <a:pt x="64000" y="121444"/>
                </a:moveTo>
                <a:lnTo>
                  <a:pt x="64000" y="115293"/>
                </a:lnTo>
                <a:lnTo>
                  <a:pt x="64793" y="114962"/>
                </a:lnTo>
                <a:lnTo>
                  <a:pt x="67792" y="114594"/>
                </a:lnTo>
                <a:lnTo>
                  <a:pt x="69702" y="113703"/>
                </a:lnTo>
                <a:lnTo>
                  <a:pt x="73942" y="110595"/>
                </a:lnTo>
                <a:lnTo>
                  <a:pt x="75391" y="108655"/>
                </a:lnTo>
                <a:lnTo>
                  <a:pt x="76356" y="106568"/>
                </a:lnTo>
                <a:lnTo>
                  <a:pt x="76999" y="104383"/>
                </a:lnTo>
                <a:lnTo>
                  <a:pt x="78223" y="102132"/>
                </a:lnTo>
                <a:lnTo>
                  <a:pt x="79832" y="99838"/>
                </a:lnTo>
                <a:lnTo>
                  <a:pt x="81698" y="97515"/>
                </a:lnTo>
                <a:lnTo>
                  <a:pt x="82942" y="95173"/>
                </a:lnTo>
                <a:lnTo>
                  <a:pt x="83772" y="92817"/>
                </a:lnTo>
                <a:lnTo>
                  <a:pt x="84325" y="90453"/>
                </a:lnTo>
                <a:lnTo>
                  <a:pt x="85487" y="88084"/>
                </a:lnTo>
                <a:lnTo>
                  <a:pt x="87055" y="85710"/>
                </a:lnTo>
                <a:lnTo>
                  <a:pt x="88895" y="83334"/>
                </a:lnTo>
                <a:lnTo>
                  <a:pt x="90916" y="80956"/>
                </a:lnTo>
                <a:lnTo>
                  <a:pt x="93055" y="78576"/>
                </a:lnTo>
                <a:lnTo>
                  <a:pt x="95277" y="76197"/>
                </a:lnTo>
                <a:lnTo>
                  <a:pt x="96756" y="73817"/>
                </a:lnTo>
                <a:lnTo>
                  <a:pt x="97743" y="71436"/>
                </a:lnTo>
                <a:lnTo>
                  <a:pt x="98402" y="69055"/>
                </a:lnTo>
                <a:lnTo>
                  <a:pt x="98841" y="66674"/>
                </a:lnTo>
                <a:lnTo>
                  <a:pt x="99133" y="64293"/>
                </a:lnTo>
                <a:lnTo>
                  <a:pt x="99328" y="61912"/>
                </a:lnTo>
                <a:lnTo>
                  <a:pt x="99459" y="58737"/>
                </a:lnTo>
                <a:lnTo>
                  <a:pt x="99641" y="47478"/>
                </a:lnTo>
                <a:lnTo>
                  <a:pt x="99717" y="18065"/>
                </a:lnTo>
                <a:lnTo>
                  <a:pt x="98924" y="16806"/>
                </a:lnTo>
                <a:lnTo>
                  <a:pt x="97601" y="15966"/>
                </a:lnTo>
                <a:lnTo>
                  <a:pt x="95925" y="15407"/>
                </a:lnTo>
                <a:lnTo>
                  <a:pt x="94808" y="14240"/>
                </a:lnTo>
                <a:lnTo>
                  <a:pt x="94064" y="12668"/>
                </a:lnTo>
                <a:lnTo>
                  <a:pt x="93567" y="10827"/>
                </a:lnTo>
                <a:lnTo>
                  <a:pt x="92443" y="8806"/>
                </a:lnTo>
                <a:lnTo>
                  <a:pt x="90899" y="6664"/>
                </a:lnTo>
                <a:lnTo>
                  <a:pt x="85751" y="390"/>
                </a:lnTo>
                <a:lnTo>
                  <a:pt x="80585" y="77"/>
                </a:lnTo>
                <a:lnTo>
                  <a:pt x="78289" y="0"/>
                </a:lnTo>
                <a:lnTo>
                  <a:pt x="78287" y="20410"/>
                </a:lnTo>
                <a:lnTo>
                  <a:pt x="77493" y="20751"/>
                </a:lnTo>
                <a:lnTo>
                  <a:pt x="74494" y="21129"/>
                </a:lnTo>
                <a:lnTo>
                  <a:pt x="73377" y="22023"/>
                </a:lnTo>
                <a:lnTo>
                  <a:pt x="72632" y="23414"/>
                </a:lnTo>
                <a:lnTo>
                  <a:pt x="71437" y="27556"/>
                </a:lnTo>
                <a:lnTo>
                  <a:pt x="70546" y="27895"/>
                </a:lnTo>
                <a:lnTo>
                  <a:pt x="67438" y="28273"/>
                </a:lnTo>
                <a:lnTo>
                  <a:pt x="65498" y="27580"/>
                </a:lnTo>
                <a:lnTo>
                  <a:pt x="61226" y="24693"/>
                </a:lnTo>
                <a:lnTo>
                  <a:pt x="56681" y="22881"/>
                </a:lnTo>
                <a:lnTo>
                  <a:pt x="52016" y="22076"/>
                </a:lnTo>
                <a:lnTo>
                  <a:pt x="47297" y="21718"/>
                </a:lnTo>
                <a:lnTo>
                  <a:pt x="45719" y="20828"/>
                </a:lnTo>
                <a:lnTo>
                  <a:pt x="44670" y="19442"/>
                </a:lnTo>
                <a:lnTo>
                  <a:pt x="43970" y="17724"/>
                </a:lnTo>
                <a:lnTo>
                  <a:pt x="41915" y="16578"/>
                </a:lnTo>
                <a:lnTo>
                  <a:pt x="38958" y="15814"/>
                </a:lnTo>
                <a:lnTo>
                  <a:pt x="35398" y="15306"/>
                </a:lnTo>
                <a:lnTo>
                  <a:pt x="32232" y="14173"/>
                </a:lnTo>
                <a:lnTo>
                  <a:pt x="26598" y="10797"/>
                </a:lnTo>
                <a:lnTo>
                  <a:pt x="21447" y="8768"/>
                </a:lnTo>
                <a:lnTo>
                  <a:pt x="15465" y="7464"/>
                </a:lnTo>
                <a:lnTo>
                  <a:pt x="10637" y="7239"/>
                </a:lnTo>
                <a:lnTo>
                  <a:pt x="9374" y="6413"/>
                </a:lnTo>
                <a:lnTo>
                  <a:pt x="8533" y="5070"/>
                </a:lnTo>
                <a:lnTo>
                  <a:pt x="6915" y="198"/>
                </a:lnTo>
                <a:lnTo>
                  <a:pt x="6858" y="26"/>
                </a:lnTo>
                <a:lnTo>
                  <a:pt x="699" y="2"/>
                </a:lnTo>
                <a:lnTo>
                  <a:pt x="369" y="796"/>
                </a:lnTo>
                <a:lnTo>
                  <a:pt x="0" y="3793"/>
                </a:lnTo>
                <a:lnTo>
                  <a:pt x="696" y="4910"/>
                </a:lnTo>
                <a:lnTo>
                  <a:pt x="1954" y="5655"/>
                </a:lnTo>
                <a:lnTo>
                  <a:pt x="5882" y="6850"/>
                </a:lnTo>
                <a:lnTo>
                  <a:pt x="10355" y="7057"/>
                </a:lnTo>
                <a:lnTo>
                  <a:pt x="61663" y="7143"/>
                </a:lnTo>
                <a:lnTo>
                  <a:pt x="65617" y="7937"/>
                </a:lnTo>
                <a:lnTo>
                  <a:pt x="69046" y="9260"/>
                </a:lnTo>
                <a:lnTo>
                  <a:pt x="72126" y="10936"/>
                </a:lnTo>
                <a:lnTo>
                  <a:pt x="75767" y="12053"/>
                </a:lnTo>
                <a:lnTo>
                  <a:pt x="79782" y="12798"/>
                </a:lnTo>
                <a:lnTo>
                  <a:pt x="84046" y="13294"/>
                </a:lnTo>
                <a:lnTo>
                  <a:pt x="88476" y="13625"/>
                </a:lnTo>
                <a:lnTo>
                  <a:pt x="93017" y="13846"/>
                </a:lnTo>
                <a:lnTo>
                  <a:pt x="104877" y="14157"/>
                </a:lnTo>
                <a:lnTo>
                  <a:pt x="147432" y="14285"/>
                </a:lnTo>
                <a:lnTo>
                  <a:pt x="185022" y="14288"/>
                </a:lnTo>
                <a:lnTo>
                  <a:pt x="181526" y="14288"/>
                </a:lnTo>
                <a:lnTo>
                  <a:pt x="180451" y="15081"/>
                </a:lnTo>
                <a:lnTo>
                  <a:pt x="179733" y="16404"/>
                </a:lnTo>
                <a:lnTo>
                  <a:pt x="179254" y="18080"/>
                </a:lnTo>
                <a:lnTo>
                  <a:pt x="178143" y="19197"/>
                </a:lnTo>
                <a:lnTo>
                  <a:pt x="176607" y="19942"/>
                </a:lnTo>
                <a:lnTo>
                  <a:pt x="174790" y="20439"/>
                </a:lnTo>
                <a:lnTo>
                  <a:pt x="170653" y="23107"/>
                </a:lnTo>
                <a:lnTo>
                  <a:pt x="168440" y="24929"/>
                </a:lnTo>
                <a:lnTo>
                  <a:pt x="166170" y="26145"/>
                </a:lnTo>
                <a:lnTo>
                  <a:pt x="161532" y="27495"/>
                </a:lnTo>
                <a:lnTo>
                  <a:pt x="159977" y="28649"/>
                </a:lnTo>
                <a:lnTo>
                  <a:pt x="158941" y="30212"/>
                </a:lnTo>
                <a:lnTo>
                  <a:pt x="158250" y="32048"/>
                </a:lnTo>
                <a:lnTo>
                  <a:pt x="156995" y="33271"/>
                </a:lnTo>
                <a:lnTo>
                  <a:pt x="155365" y="34087"/>
                </a:lnTo>
                <a:lnTo>
                  <a:pt x="153486" y="34631"/>
                </a:lnTo>
                <a:lnTo>
                  <a:pt x="149280" y="37352"/>
                </a:lnTo>
                <a:lnTo>
                  <a:pt x="147046" y="39189"/>
                </a:lnTo>
                <a:lnTo>
                  <a:pt x="144764" y="41207"/>
                </a:lnTo>
                <a:lnTo>
                  <a:pt x="140112" y="45566"/>
                </a:lnTo>
                <a:lnTo>
                  <a:pt x="133030" y="52483"/>
                </a:lnTo>
                <a:lnTo>
                  <a:pt x="129864" y="54039"/>
                </a:lnTo>
                <a:lnTo>
                  <a:pt x="126165" y="55076"/>
                </a:lnTo>
                <a:lnTo>
                  <a:pt x="122111" y="55767"/>
                </a:lnTo>
                <a:lnTo>
                  <a:pt x="118616" y="57022"/>
                </a:lnTo>
                <a:lnTo>
                  <a:pt x="115491" y="58652"/>
                </a:lnTo>
                <a:lnTo>
                  <a:pt x="112614" y="60533"/>
                </a:lnTo>
                <a:lnTo>
                  <a:pt x="109904" y="62580"/>
                </a:lnTo>
                <a:lnTo>
                  <a:pt x="107302" y="64739"/>
                </a:lnTo>
                <a:lnTo>
                  <a:pt x="104774" y="66972"/>
                </a:lnTo>
                <a:lnTo>
                  <a:pt x="99848" y="71569"/>
                </a:lnTo>
                <a:lnTo>
                  <a:pt x="97424" y="73907"/>
                </a:lnTo>
                <a:lnTo>
                  <a:pt x="95013" y="75465"/>
                </a:lnTo>
                <a:lnTo>
                  <a:pt x="90219" y="77196"/>
                </a:lnTo>
                <a:lnTo>
                  <a:pt x="85442" y="80083"/>
                </a:lnTo>
                <a:lnTo>
                  <a:pt x="79700" y="84611"/>
                </a:lnTo>
                <a:lnTo>
                  <a:pt x="79229" y="85776"/>
                </a:lnTo>
                <a:lnTo>
                  <a:pt x="78706" y="89187"/>
                </a:lnTo>
                <a:lnTo>
                  <a:pt x="77772" y="90414"/>
                </a:lnTo>
                <a:lnTo>
                  <a:pt x="76356" y="91232"/>
                </a:lnTo>
                <a:lnTo>
                  <a:pt x="72173" y="92546"/>
                </a:lnTo>
                <a:lnTo>
                  <a:pt x="71829" y="93447"/>
                </a:lnTo>
                <a:lnTo>
                  <a:pt x="71448" y="96565"/>
                </a:lnTo>
                <a:lnTo>
                  <a:pt x="70553" y="98508"/>
                </a:lnTo>
                <a:lnTo>
                  <a:pt x="69162" y="100597"/>
                </a:lnTo>
                <a:lnTo>
                  <a:pt x="65019" y="105860"/>
                </a:lnTo>
                <a:lnTo>
                  <a:pt x="62336" y="108697"/>
                </a:lnTo>
                <a:lnTo>
                  <a:pt x="57938" y="113193"/>
                </a:lnTo>
                <a:lnTo>
                  <a:pt x="57577" y="114356"/>
                </a:lnTo>
                <a:lnTo>
                  <a:pt x="57177" y="117764"/>
                </a:lnTo>
                <a:lnTo>
                  <a:pt x="56856" y="1214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Annotation16"/>
          <p:cNvSpPr/>
          <p:nvPr/>
        </p:nvSpPr>
        <p:spPr>
          <a:xfrm>
            <a:off x="7393781" y="4132180"/>
            <a:ext cx="99019" cy="139784"/>
          </a:xfrm>
          <a:custGeom>
            <a:avLst/>
            <a:gdLst/>
            <a:ahLst/>
            <a:cxnLst/>
            <a:rect l="0" t="0" r="0" b="0"/>
            <a:pathLst>
              <a:path w="99019" h="139784">
                <a:moveTo>
                  <a:pt x="57150" y="139783"/>
                </a:moveTo>
                <a:lnTo>
                  <a:pt x="60942" y="139783"/>
                </a:lnTo>
                <a:lnTo>
                  <a:pt x="61266" y="138989"/>
                </a:lnTo>
                <a:lnTo>
                  <a:pt x="60688" y="137666"/>
                </a:lnTo>
                <a:lnTo>
                  <a:pt x="59509" y="135990"/>
                </a:lnTo>
                <a:lnTo>
                  <a:pt x="59516" y="134873"/>
                </a:lnTo>
                <a:lnTo>
                  <a:pt x="60314" y="134128"/>
                </a:lnTo>
                <a:lnTo>
                  <a:pt x="63508" y="132933"/>
                </a:lnTo>
                <a:lnTo>
                  <a:pt x="63769" y="132041"/>
                </a:lnTo>
                <a:lnTo>
                  <a:pt x="64061" y="128933"/>
                </a:lnTo>
                <a:lnTo>
                  <a:pt x="64932" y="126993"/>
                </a:lnTo>
                <a:lnTo>
                  <a:pt x="68017" y="122722"/>
                </a:lnTo>
                <a:lnTo>
                  <a:pt x="69157" y="120471"/>
                </a:lnTo>
                <a:lnTo>
                  <a:pt x="69918" y="118176"/>
                </a:lnTo>
                <a:lnTo>
                  <a:pt x="70424" y="115854"/>
                </a:lnTo>
                <a:lnTo>
                  <a:pt x="70762" y="113511"/>
                </a:lnTo>
                <a:lnTo>
                  <a:pt x="70987" y="111156"/>
                </a:lnTo>
                <a:lnTo>
                  <a:pt x="71137" y="108792"/>
                </a:lnTo>
                <a:lnTo>
                  <a:pt x="72032" y="106422"/>
                </a:lnTo>
                <a:lnTo>
                  <a:pt x="73421" y="104048"/>
                </a:lnTo>
                <a:lnTo>
                  <a:pt x="75141" y="101672"/>
                </a:lnTo>
                <a:lnTo>
                  <a:pt x="77081" y="99294"/>
                </a:lnTo>
                <a:lnTo>
                  <a:pt x="79169" y="96915"/>
                </a:lnTo>
                <a:lnTo>
                  <a:pt x="81354" y="94536"/>
                </a:lnTo>
                <a:lnTo>
                  <a:pt x="82811" y="91361"/>
                </a:lnTo>
                <a:lnTo>
                  <a:pt x="83782" y="87658"/>
                </a:lnTo>
                <a:lnTo>
                  <a:pt x="84430" y="83601"/>
                </a:lnTo>
                <a:lnTo>
                  <a:pt x="85655" y="80897"/>
                </a:lnTo>
                <a:lnTo>
                  <a:pt x="87265" y="79094"/>
                </a:lnTo>
                <a:lnTo>
                  <a:pt x="89134" y="77892"/>
                </a:lnTo>
                <a:lnTo>
                  <a:pt x="89585" y="76297"/>
                </a:lnTo>
                <a:lnTo>
                  <a:pt x="89092" y="74440"/>
                </a:lnTo>
                <a:lnTo>
                  <a:pt x="87969" y="72408"/>
                </a:lnTo>
                <a:lnTo>
                  <a:pt x="88015" y="71054"/>
                </a:lnTo>
                <a:lnTo>
                  <a:pt x="88840" y="70151"/>
                </a:lnTo>
                <a:lnTo>
                  <a:pt x="90182" y="69549"/>
                </a:lnTo>
                <a:lnTo>
                  <a:pt x="91077" y="68354"/>
                </a:lnTo>
                <a:lnTo>
                  <a:pt x="91674" y="66763"/>
                </a:lnTo>
                <a:lnTo>
                  <a:pt x="92339" y="62879"/>
                </a:lnTo>
                <a:lnTo>
                  <a:pt x="92516" y="60732"/>
                </a:lnTo>
                <a:lnTo>
                  <a:pt x="92863" y="54173"/>
                </a:lnTo>
                <a:lnTo>
                  <a:pt x="94982" y="54109"/>
                </a:lnTo>
                <a:lnTo>
                  <a:pt x="99018" y="54067"/>
                </a:lnTo>
                <a:lnTo>
                  <a:pt x="92948" y="54058"/>
                </a:lnTo>
                <a:lnTo>
                  <a:pt x="92892" y="57849"/>
                </a:lnTo>
                <a:lnTo>
                  <a:pt x="92875" y="60208"/>
                </a:lnTo>
                <a:lnTo>
                  <a:pt x="92079" y="60539"/>
                </a:lnTo>
                <a:lnTo>
                  <a:pt x="89078" y="60907"/>
                </a:lnTo>
                <a:lnTo>
                  <a:pt x="86719" y="61114"/>
                </a:lnTo>
                <a:lnTo>
                  <a:pt x="84049" y="61162"/>
                </a:lnTo>
                <a:lnTo>
                  <a:pt x="61883" y="61200"/>
                </a:lnTo>
                <a:lnTo>
                  <a:pt x="59512" y="60407"/>
                </a:lnTo>
                <a:lnTo>
                  <a:pt x="57137" y="59084"/>
                </a:lnTo>
                <a:lnTo>
                  <a:pt x="54760" y="57408"/>
                </a:lnTo>
                <a:lnTo>
                  <a:pt x="52382" y="56291"/>
                </a:lnTo>
                <a:lnTo>
                  <a:pt x="50003" y="55547"/>
                </a:lnTo>
                <a:lnTo>
                  <a:pt x="47621" y="55050"/>
                </a:lnTo>
                <a:lnTo>
                  <a:pt x="45242" y="53925"/>
                </a:lnTo>
                <a:lnTo>
                  <a:pt x="42861" y="52382"/>
                </a:lnTo>
                <a:lnTo>
                  <a:pt x="37129" y="47994"/>
                </a:lnTo>
                <a:lnTo>
                  <a:pt x="34229" y="45277"/>
                </a:lnTo>
                <a:lnTo>
                  <a:pt x="32344" y="43441"/>
                </a:lnTo>
                <a:lnTo>
                  <a:pt x="30294" y="42217"/>
                </a:lnTo>
                <a:lnTo>
                  <a:pt x="28133" y="41401"/>
                </a:lnTo>
                <a:lnTo>
                  <a:pt x="25899" y="40858"/>
                </a:lnTo>
                <a:lnTo>
                  <a:pt x="23617" y="39701"/>
                </a:lnTo>
                <a:lnTo>
                  <a:pt x="21301" y="38136"/>
                </a:lnTo>
                <a:lnTo>
                  <a:pt x="18963" y="36300"/>
                </a:lnTo>
                <a:lnTo>
                  <a:pt x="16610" y="34282"/>
                </a:lnTo>
                <a:lnTo>
                  <a:pt x="14249" y="32142"/>
                </a:lnTo>
                <a:lnTo>
                  <a:pt x="8547" y="26798"/>
                </a:lnTo>
                <a:lnTo>
                  <a:pt x="7286" y="26359"/>
                </a:lnTo>
                <a:lnTo>
                  <a:pt x="5650" y="26067"/>
                </a:lnTo>
                <a:lnTo>
                  <a:pt x="3767" y="25872"/>
                </a:lnTo>
                <a:lnTo>
                  <a:pt x="2512" y="24948"/>
                </a:lnTo>
                <a:lnTo>
                  <a:pt x="1675" y="23539"/>
                </a:lnTo>
                <a:lnTo>
                  <a:pt x="20" y="18399"/>
                </a:lnTo>
                <a:lnTo>
                  <a:pt x="2" y="18344"/>
                </a:lnTo>
                <a:lnTo>
                  <a:pt x="1" y="18342"/>
                </a:lnTo>
                <a:lnTo>
                  <a:pt x="1" y="18341"/>
                </a:lnTo>
                <a:lnTo>
                  <a:pt x="0" y="18339"/>
                </a:lnTo>
                <a:lnTo>
                  <a:pt x="0" y="25188"/>
                </a:lnTo>
                <a:lnTo>
                  <a:pt x="2117" y="27468"/>
                </a:lnTo>
                <a:lnTo>
                  <a:pt x="3792" y="29187"/>
                </a:lnTo>
                <a:lnTo>
                  <a:pt x="4909" y="31128"/>
                </a:lnTo>
                <a:lnTo>
                  <a:pt x="6151" y="35399"/>
                </a:lnTo>
                <a:lnTo>
                  <a:pt x="6850" y="38475"/>
                </a:lnTo>
                <a:lnTo>
                  <a:pt x="9130" y="41311"/>
                </a:lnTo>
                <a:lnTo>
                  <a:pt x="10849" y="43178"/>
                </a:lnTo>
                <a:lnTo>
                  <a:pt x="12789" y="44424"/>
                </a:lnTo>
                <a:lnTo>
                  <a:pt x="14876" y="45253"/>
                </a:lnTo>
                <a:lnTo>
                  <a:pt x="17060" y="45807"/>
                </a:lnTo>
                <a:lnTo>
                  <a:pt x="18518" y="46970"/>
                </a:lnTo>
                <a:lnTo>
                  <a:pt x="19488" y="48538"/>
                </a:lnTo>
                <a:lnTo>
                  <a:pt x="20136" y="50378"/>
                </a:lnTo>
                <a:lnTo>
                  <a:pt x="21361" y="51604"/>
                </a:lnTo>
                <a:lnTo>
                  <a:pt x="22972" y="52422"/>
                </a:lnTo>
                <a:lnTo>
                  <a:pt x="24841" y="52967"/>
                </a:lnTo>
                <a:lnTo>
                  <a:pt x="26879" y="53330"/>
                </a:lnTo>
                <a:lnTo>
                  <a:pt x="29032" y="53573"/>
                </a:lnTo>
                <a:lnTo>
                  <a:pt x="31260" y="53734"/>
                </a:lnTo>
                <a:lnTo>
                  <a:pt x="33540" y="53842"/>
                </a:lnTo>
                <a:lnTo>
                  <a:pt x="38189" y="53962"/>
                </a:lnTo>
                <a:lnTo>
                  <a:pt x="40541" y="54787"/>
                </a:lnTo>
                <a:lnTo>
                  <a:pt x="42902" y="56131"/>
                </a:lnTo>
                <a:lnTo>
                  <a:pt x="45270" y="57821"/>
                </a:lnTo>
                <a:lnTo>
                  <a:pt x="47643" y="58948"/>
                </a:lnTo>
                <a:lnTo>
                  <a:pt x="50017" y="59699"/>
                </a:lnTo>
                <a:lnTo>
                  <a:pt x="55742" y="60905"/>
                </a:lnTo>
                <a:lnTo>
                  <a:pt x="58640" y="61069"/>
                </a:lnTo>
                <a:lnTo>
                  <a:pt x="62575" y="61143"/>
                </a:lnTo>
                <a:lnTo>
                  <a:pt x="84611" y="61200"/>
                </a:lnTo>
                <a:lnTo>
                  <a:pt x="84982" y="60407"/>
                </a:lnTo>
                <a:lnTo>
                  <a:pt x="85505" y="56291"/>
                </a:lnTo>
                <a:lnTo>
                  <a:pt x="85681" y="52382"/>
                </a:lnTo>
                <a:lnTo>
                  <a:pt x="85725" y="12510"/>
                </a:lnTo>
                <a:lnTo>
                  <a:pt x="83608" y="9663"/>
                </a:lnTo>
                <a:lnTo>
                  <a:pt x="78875" y="4380"/>
                </a:lnTo>
                <a:lnTo>
                  <a:pt x="78668" y="356"/>
                </a:lnTo>
                <a:lnTo>
                  <a:pt x="79433" y="0"/>
                </a:lnTo>
                <a:lnTo>
                  <a:pt x="80736" y="557"/>
                </a:lnTo>
                <a:lnTo>
                  <a:pt x="84739" y="3361"/>
                </a:lnTo>
                <a:lnTo>
                  <a:pt x="85069" y="4385"/>
                </a:lnTo>
                <a:lnTo>
                  <a:pt x="85433" y="7639"/>
                </a:lnTo>
                <a:lnTo>
                  <a:pt x="85638" y="10141"/>
                </a:lnTo>
                <a:lnTo>
                  <a:pt x="84873" y="12080"/>
                </a:lnTo>
                <a:lnTo>
                  <a:pt x="83570" y="14960"/>
                </a:lnTo>
                <a:lnTo>
                  <a:pt x="81907" y="18467"/>
                </a:lnTo>
                <a:lnTo>
                  <a:pt x="80799" y="21599"/>
                </a:lnTo>
                <a:lnTo>
                  <a:pt x="80059" y="24481"/>
                </a:lnTo>
                <a:lnTo>
                  <a:pt x="78874" y="31017"/>
                </a:lnTo>
                <a:lnTo>
                  <a:pt x="78775" y="33141"/>
                </a:lnTo>
                <a:lnTo>
                  <a:pt x="78668" y="39734"/>
                </a:lnTo>
                <a:lnTo>
                  <a:pt x="77845" y="42127"/>
                </a:lnTo>
                <a:lnTo>
                  <a:pt x="76503" y="43723"/>
                </a:lnTo>
                <a:lnTo>
                  <a:pt x="74814" y="44786"/>
                </a:lnTo>
                <a:lnTo>
                  <a:pt x="73689" y="46289"/>
                </a:lnTo>
                <a:lnTo>
                  <a:pt x="72938" y="48085"/>
                </a:lnTo>
                <a:lnTo>
                  <a:pt x="72438" y="50076"/>
                </a:lnTo>
                <a:lnTo>
                  <a:pt x="72104" y="52991"/>
                </a:lnTo>
                <a:lnTo>
                  <a:pt x="71882" y="56521"/>
                </a:lnTo>
                <a:lnTo>
                  <a:pt x="71734" y="60463"/>
                </a:lnTo>
                <a:lnTo>
                  <a:pt x="70842" y="63883"/>
                </a:lnTo>
                <a:lnTo>
                  <a:pt x="69453" y="66958"/>
                </a:lnTo>
                <a:lnTo>
                  <a:pt x="67733" y="69802"/>
                </a:lnTo>
                <a:lnTo>
                  <a:pt x="65792" y="72491"/>
                </a:lnTo>
                <a:lnTo>
                  <a:pt x="63705" y="75078"/>
                </a:lnTo>
                <a:lnTo>
                  <a:pt x="61521" y="77596"/>
                </a:lnTo>
                <a:lnTo>
                  <a:pt x="59270" y="80068"/>
                </a:lnTo>
                <a:lnTo>
                  <a:pt x="54652" y="84932"/>
                </a:lnTo>
                <a:lnTo>
                  <a:pt x="47590" y="92133"/>
                </a:lnTo>
                <a:lnTo>
                  <a:pt x="45220" y="93729"/>
                </a:lnTo>
                <a:lnTo>
                  <a:pt x="42846" y="94793"/>
                </a:lnTo>
                <a:lnTo>
                  <a:pt x="40471" y="95501"/>
                </a:lnTo>
                <a:lnTo>
                  <a:pt x="38887" y="96768"/>
                </a:lnTo>
                <a:lnTo>
                  <a:pt x="37831" y="98406"/>
                </a:lnTo>
                <a:lnTo>
                  <a:pt x="37127" y="100292"/>
                </a:lnTo>
                <a:lnTo>
                  <a:pt x="35863" y="101549"/>
                </a:lnTo>
                <a:lnTo>
                  <a:pt x="34228" y="102387"/>
                </a:lnTo>
                <a:lnTo>
                  <a:pt x="28640" y="104044"/>
                </a:lnTo>
                <a:lnTo>
                  <a:pt x="28578" y="104062"/>
                </a:lnTo>
                <a:lnTo>
                  <a:pt x="28577" y="104063"/>
                </a:lnTo>
                <a:lnTo>
                  <a:pt x="28575" y="104063"/>
                </a:lnTo>
                <a:lnTo>
                  <a:pt x="28575" y="104064"/>
                </a:lnTo>
                <a:lnTo>
                  <a:pt x="35719" y="1040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Annotation17"/>
          <p:cNvSpPr/>
          <p:nvPr/>
        </p:nvSpPr>
        <p:spPr>
          <a:xfrm>
            <a:off x="5980526" y="5879308"/>
            <a:ext cx="205828" cy="128586"/>
          </a:xfrm>
          <a:custGeom>
            <a:avLst/>
            <a:gdLst/>
            <a:ahLst/>
            <a:cxnLst/>
            <a:rect l="0" t="0" r="0" b="0"/>
            <a:pathLst>
              <a:path w="205828" h="128586">
                <a:moveTo>
                  <a:pt x="91661" y="128585"/>
                </a:moveTo>
                <a:lnTo>
                  <a:pt x="91661" y="124793"/>
                </a:lnTo>
                <a:lnTo>
                  <a:pt x="92455" y="122883"/>
                </a:lnTo>
                <a:lnTo>
                  <a:pt x="93778" y="120815"/>
                </a:lnTo>
                <a:lnTo>
                  <a:pt x="95454" y="118643"/>
                </a:lnTo>
                <a:lnTo>
                  <a:pt x="96571" y="116400"/>
                </a:lnTo>
                <a:lnTo>
                  <a:pt x="97316" y="114112"/>
                </a:lnTo>
                <a:lnTo>
                  <a:pt x="97812" y="111793"/>
                </a:lnTo>
                <a:lnTo>
                  <a:pt x="98937" y="109453"/>
                </a:lnTo>
                <a:lnTo>
                  <a:pt x="100481" y="107099"/>
                </a:lnTo>
                <a:lnTo>
                  <a:pt x="102303" y="104737"/>
                </a:lnTo>
                <a:lnTo>
                  <a:pt x="103519" y="102367"/>
                </a:lnTo>
                <a:lnTo>
                  <a:pt x="104329" y="99994"/>
                </a:lnTo>
                <a:lnTo>
                  <a:pt x="104869" y="97619"/>
                </a:lnTo>
                <a:lnTo>
                  <a:pt x="105229" y="95241"/>
                </a:lnTo>
                <a:lnTo>
                  <a:pt x="105469" y="92862"/>
                </a:lnTo>
                <a:lnTo>
                  <a:pt x="105629" y="90483"/>
                </a:lnTo>
                <a:lnTo>
                  <a:pt x="106529" y="88103"/>
                </a:lnTo>
                <a:lnTo>
                  <a:pt x="107923" y="85721"/>
                </a:lnTo>
                <a:lnTo>
                  <a:pt x="109646" y="83341"/>
                </a:lnTo>
                <a:lnTo>
                  <a:pt x="110795" y="80960"/>
                </a:lnTo>
                <a:lnTo>
                  <a:pt x="111561" y="78579"/>
                </a:lnTo>
                <a:lnTo>
                  <a:pt x="112071" y="76197"/>
                </a:lnTo>
                <a:lnTo>
                  <a:pt x="113206" y="73023"/>
                </a:lnTo>
                <a:lnTo>
                  <a:pt x="114755" y="69319"/>
                </a:lnTo>
                <a:lnTo>
                  <a:pt x="116582" y="65262"/>
                </a:lnTo>
                <a:lnTo>
                  <a:pt x="117801" y="61763"/>
                </a:lnTo>
                <a:lnTo>
                  <a:pt x="118613" y="58637"/>
                </a:lnTo>
                <a:lnTo>
                  <a:pt x="119154" y="55760"/>
                </a:lnTo>
                <a:lnTo>
                  <a:pt x="120309" y="52254"/>
                </a:lnTo>
                <a:lnTo>
                  <a:pt x="121872" y="48329"/>
                </a:lnTo>
                <a:lnTo>
                  <a:pt x="123708" y="44125"/>
                </a:lnTo>
                <a:lnTo>
                  <a:pt x="124932" y="40528"/>
                </a:lnTo>
                <a:lnTo>
                  <a:pt x="125749" y="37337"/>
                </a:lnTo>
                <a:lnTo>
                  <a:pt x="126292" y="34416"/>
                </a:lnTo>
                <a:lnTo>
                  <a:pt x="127449" y="31675"/>
                </a:lnTo>
                <a:lnTo>
                  <a:pt x="129013" y="29053"/>
                </a:lnTo>
                <a:lnTo>
                  <a:pt x="130851" y="26512"/>
                </a:lnTo>
                <a:lnTo>
                  <a:pt x="132075" y="24024"/>
                </a:lnTo>
                <a:lnTo>
                  <a:pt x="132891" y="21572"/>
                </a:lnTo>
                <a:lnTo>
                  <a:pt x="134202" y="15725"/>
                </a:lnTo>
                <a:lnTo>
                  <a:pt x="136498" y="12808"/>
                </a:lnTo>
                <a:lnTo>
                  <a:pt x="140646" y="8261"/>
                </a:lnTo>
                <a:lnTo>
                  <a:pt x="141781" y="7888"/>
                </a:lnTo>
                <a:lnTo>
                  <a:pt x="148090" y="7207"/>
                </a:lnTo>
                <a:lnTo>
                  <a:pt x="148717" y="7150"/>
                </a:lnTo>
                <a:lnTo>
                  <a:pt x="148783" y="10936"/>
                </a:lnTo>
                <a:lnTo>
                  <a:pt x="148803" y="13294"/>
                </a:lnTo>
                <a:lnTo>
                  <a:pt x="150925" y="15962"/>
                </a:lnTo>
                <a:lnTo>
                  <a:pt x="154513" y="19793"/>
                </a:lnTo>
                <a:lnTo>
                  <a:pt x="158754" y="24141"/>
                </a:lnTo>
                <a:lnTo>
                  <a:pt x="160202" y="26413"/>
                </a:lnTo>
                <a:lnTo>
                  <a:pt x="161168" y="28721"/>
                </a:lnTo>
                <a:lnTo>
                  <a:pt x="161812" y="31053"/>
                </a:lnTo>
                <a:lnTo>
                  <a:pt x="163034" y="34195"/>
                </a:lnTo>
                <a:lnTo>
                  <a:pt x="164643" y="37877"/>
                </a:lnTo>
                <a:lnTo>
                  <a:pt x="166510" y="41920"/>
                </a:lnTo>
                <a:lnTo>
                  <a:pt x="168548" y="45408"/>
                </a:lnTo>
                <a:lnTo>
                  <a:pt x="170700" y="48527"/>
                </a:lnTo>
                <a:lnTo>
                  <a:pt x="176066" y="55445"/>
                </a:lnTo>
                <a:lnTo>
                  <a:pt x="176800" y="58508"/>
                </a:lnTo>
                <a:lnTo>
                  <a:pt x="177271" y="63149"/>
                </a:lnTo>
                <a:lnTo>
                  <a:pt x="175219" y="65900"/>
                </a:lnTo>
                <a:lnTo>
                  <a:pt x="171226" y="70343"/>
                </a:lnTo>
                <a:lnTo>
                  <a:pt x="170104" y="70707"/>
                </a:lnTo>
                <a:lnTo>
                  <a:pt x="166741" y="71111"/>
                </a:lnTo>
                <a:lnTo>
                  <a:pt x="160485" y="69175"/>
                </a:lnTo>
                <a:lnTo>
                  <a:pt x="156594" y="67547"/>
                </a:lnTo>
                <a:lnTo>
                  <a:pt x="152412" y="66462"/>
                </a:lnTo>
                <a:lnTo>
                  <a:pt x="148037" y="65738"/>
                </a:lnTo>
                <a:lnTo>
                  <a:pt x="143533" y="65257"/>
                </a:lnTo>
                <a:lnTo>
                  <a:pt x="139736" y="64141"/>
                </a:lnTo>
                <a:lnTo>
                  <a:pt x="133401" y="60785"/>
                </a:lnTo>
                <a:lnTo>
                  <a:pt x="129013" y="59573"/>
                </a:lnTo>
                <a:lnTo>
                  <a:pt x="123706" y="58765"/>
                </a:lnTo>
                <a:lnTo>
                  <a:pt x="117787" y="58226"/>
                </a:lnTo>
                <a:lnTo>
                  <a:pt x="112253" y="57073"/>
                </a:lnTo>
                <a:lnTo>
                  <a:pt x="106977" y="55510"/>
                </a:lnTo>
                <a:lnTo>
                  <a:pt x="101872" y="53675"/>
                </a:lnTo>
                <a:lnTo>
                  <a:pt x="96881" y="52452"/>
                </a:lnTo>
                <a:lnTo>
                  <a:pt x="91966" y="51635"/>
                </a:lnTo>
                <a:lnTo>
                  <a:pt x="87102" y="51092"/>
                </a:lnTo>
                <a:lnTo>
                  <a:pt x="82271" y="49936"/>
                </a:lnTo>
                <a:lnTo>
                  <a:pt x="77464" y="48371"/>
                </a:lnTo>
                <a:lnTo>
                  <a:pt x="72672" y="46534"/>
                </a:lnTo>
                <a:lnTo>
                  <a:pt x="67889" y="44516"/>
                </a:lnTo>
                <a:lnTo>
                  <a:pt x="63113" y="42376"/>
                </a:lnTo>
                <a:lnTo>
                  <a:pt x="58342" y="40157"/>
                </a:lnTo>
                <a:lnTo>
                  <a:pt x="53574" y="38677"/>
                </a:lnTo>
                <a:lnTo>
                  <a:pt x="48807" y="37690"/>
                </a:lnTo>
                <a:lnTo>
                  <a:pt x="44041" y="37032"/>
                </a:lnTo>
                <a:lnTo>
                  <a:pt x="40071" y="35800"/>
                </a:lnTo>
                <a:lnTo>
                  <a:pt x="36630" y="34185"/>
                </a:lnTo>
                <a:lnTo>
                  <a:pt x="30690" y="31067"/>
                </a:lnTo>
                <a:lnTo>
                  <a:pt x="25405" y="29681"/>
                </a:lnTo>
                <a:lnTo>
                  <a:pt x="22091" y="28518"/>
                </a:lnTo>
                <a:lnTo>
                  <a:pt x="18293" y="26949"/>
                </a:lnTo>
                <a:lnTo>
                  <a:pt x="8377" y="22520"/>
                </a:lnTo>
                <a:lnTo>
                  <a:pt x="4905" y="19797"/>
                </a:lnTo>
                <a:lnTo>
                  <a:pt x="0" y="15374"/>
                </a:lnTo>
                <a:lnTo>
                  <a:pt x="391" y="15012"/>
                </a:lnTo>
                <a:lnTo>
                  <a:pt x="5050" y="14381"/>
                </a:lnTo>
                <a:lnTo>
                  <a:pt x="9775" y="12211"/>
                </a:lnTo>
                <a:lnTo>
                  <a:pt x="13258" y="10522"/>
                </a:lnTo>
                <a:lnTo>
                  <a:pt x="19244" y="8644"/>
                </a:lnTo>
                <a:lnTo>
                  <a:pt x="25345" y="7809"/>
                </a:lnTo>
                <a:lnTo>
                  <a:pt x="29194" y="7587"/>
                </a:lnTo>
                <a:lnTo>
                  <a:pt x="33348" y="7438"/>
                </a:lnTo>
                <a:lnTo>
                  <a:pt x="37704" y="6546"/>
                </a:lnTo>
                <a:lnTo>
                  <a:pt x="42196" y="5157"/>
                </a:lnTo>
                <a:lnTo>
                  <a:pt x="46778" y="3437"/>
                </a:lnTo>
                <a:lnTo>
                  <a:pt x="51421" y="2292"/>
                </a:lnTo>
                <a:lnTo>
                  <a:pt x="56103" y="1526"/>
                </a:lnTo>
                <a:lnTo>
                  <a:pt x="60812" y="1017"/>
                </a:lnTo>
                <a:lnTo>
                  <a:pt x="66332" y="677"/>
                </a:lnTo>
                <a:lnTo>
                  <a:pt x="78817" y="301"/>
                </a:lnTo>
                <a:lnTo>
                  <a:pt x="122555" y="16"/>
                </a:lnTo>
                <a:lnTo>
                  <a:pt x="152468" y="0"/>
                </a:lnTo>
                <a:lnTo>
                  <a:pt x="157599" y="794"/>
                </a:lnTo>
                <a:lnTo>
                  <a:pt x="162608" y="2116"/>
                </a:lnTo>
                <a:lnTo>
                  <a:pt x="167534" y="3791"/>
                </a:lnTo>
                <a:lnTo>
                  <a:pt x="172405" y="5701"/>
                </a:lnTo>
                <a:lnTo>
                  <a:pt x="177241" y="7769"/>
                </a:lnTo>
                <a:lnTo>
                  <a:pt x="182052" y="9941"/>
                </a:lnTo>
                <a:lnTo>
                  <a:pt x="186053" y="11390"/>
                </a:lnTo>
                <a:lnTo>
                  <a:pt x="189514" y="12355"/>
                </a:lnTo>
                <a:lnTo>
                  <a:pt x="192616" y="12999"/>
                </a:lnTo>
                <a:lnTo>
                  <a:pt x="198178" y="15830"/>
                </a:lnTo>
                <a:lnTo>
                  <a:pt x="204424" y="20323"/>
                </a:lnTo>
                <a:lnTo>
                  <a:pt x="204937" y="21486"/>
                </a:lnTo>
                <a:lnTo>
                  <a:pt x="205506" y="24894"/>
                </a:lnTo>
                <a:lnTo>
                  <a:pt x="205658" y="26914"/>
                </a:lnTo>
                <a:lnTo>
                  <a:pt x="205759" y="29054"/>
                </a:lnTo>
                <a:lnTo>
                  <a:pt x="205827" y="31275"/>
                </a:lnTo>
                <a:lnTo>
                  <a:pt x="205078" y="33549"/>
                </a:lnTo>
                <a:lnTo>
                  <a:pt x="203785" y="35859"/>
                </a:lnTo>
                <a:lnTo>
                  <a:pt x="202130" y="38193"/>
                </a:lnTo>
                <a:lnTo>
                  <a:pt x="200232" y="41336"/>
                </a:lnTo>
                <a:lnTo>
                  <a:pt x="198173" y="45020"/>
                </a:lnTo>
                <a:lnTo>
                  <a:pt x="196007" y="49062"/>
                </a:lnTo>
                <a:lnTo>
                  <a:pt x="192975" y="52551"/>
                </a:lnTo>
                <a:lnTo>
                  <a:pt x="189367" y="55671"/>
                </a:lnTo>
                <a:lnTo>
                  <a:pt x="185373" y="58544"/>
                </a:lnTo>
                <a:lnTo>
                  <a:pt x="181123" y="61254"/>
                </a:lnTo>
                <a:lnTo>
                  <a:pt x="176703" y="63854"/>
                </a:lnTo>
                <a:lnTo>
                  <a:pt x="172168" y="66381"/>
                </a:lnTo>
                <a:lnTo>
                  <a:pt x="166764" y="69654"/>
                </a:lnTo>
                <a:lnTo>
                  <a:pt x="154409" y="77523"/>
                </a:lnTo>
                <a:lnTo>
                  <a:pt x="149368" y="81050"/>
                </a:lnTo>
                <a:lnTo>
                  <a:pt x="145214" y="84195"/>
                </a:lnTo>
                <a:lnTo>
                  <a:pt x="141651" y="87086"/>
                </a:lnTo>
                <a:lnTo>
                  <a:pt x="137688" y="89806"/>
                </a:lnTo>
                <a:lnTo>
                  <a:pt x="133458" y="92414"/>
                </a:lnTo>
                <a:lnTo>
                  <a:pt x="129051" y="94946"/>
                </a:lnTo>
                <a:lnTo>
                  <a:pt x="119921" y="99876"/>
                </a:lnTo>
                <a:lnTo>
                  <a:pt x="115264" y="102302"/>
                </a:lnTo>
                <a:lnTo>
                  <a:pt x="111365" y="104714"/>
                </a:lnTo>
                <a:lnTo>
                  <a:pt x="107972" y="107115"/>
                </a:lnTo>
                <a:lnTo>
                  <a:pt x="104916" y="109509"/>
                </a:lnTo>
                <a:lnTo>
                  <a:pt x="99405" y="112169"/>
                </a:lnTo>
                <a:lnTo>
                  <a:pt x="93191" y="113878"/>
                </a:lnTo>
                <a:lnTo>
                  <a:pt x="88322" y="114173"/>
                </a:lnTo>
                <a:lnTo>
                  <a:pt x="87054" y="115009"/>
                </a:lnTo>
                <a:lnTo>
                  <a:pt x="86208" y="116360"/>
                </a:lnTo>
                <a:lnTo>
                  <a:pt x="84517" y="1214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Annotation18"/>
          <p:cNvSpPr/>
          <p:nvPr/>
        </p:nvSpPr>
        <p:spPr>
          <a:xfrm>
            <a:off x="6465462" y="6157916"/>
            <a:ext cx="191063" cy="121441"/>
          </a:xfrm>
          <a:custGeom>
            <a:avLst/>
            <a:gdLst/>
            <a:ahLst/>
            <a:cxnLst/>
            <a:rect l="0" t="0" r="0" b="0"/>
            <a:pathLst>
              <a:path w="191063" h="121441">
                <a:moveTo>
                  <a:pt x="71069" y="121440"/>
                </a:moveTo>
                <a:lnTo>
                  <a:pt x="74862" y="121440"/>
                </a:lnTo>
                <a:lnTo>
                  <a:pt x="75185" y="120647"/>
                </a:lnTo>
                <a:lnTo>
                  <a:pt x="74607" y="119323"/>
                </a:lnTo>
                <a:lnTo>
                  <a:pt x="71768" y="115289"/>
                </a:lnTo>
                <a:lnTo>
                  <a:pt x="72329" y="114165"/>
                </a:lnTo>
                <a:lnTo>
                  <a:pt x="75068" y="110798"/>
                </a:lnTo>
                <a:lnTo>
                  <a:pt x="76116" y="107995"/>
                </a:lnTo>
                <a:lnTo>
                  <a:pt x="76815" y="104540"/>
                </a:lnTo>
                <a:lnTo>
                  <a:pt x="77281" y="100648"/>
                </a:lnTo>
                <a:lnTo>
                  <a:pt x="78385" y="97260"/>
                </a:lnTo>
                <a:lnTo>
                  <a:pt x="79915" y="94208"/>
                </a:lnTo>
                <a:lnTo>
                  <a:pt x="81729" y="91379"/>
                </a:lnTo>
                <a:lnTo>
                  <a:pt x="82938" y="88699"/>
                </a:lnTo>
                <a:lnTo>
                  <a:pt x="83744" y="86119"/>
                </a:lnTo>
                <a:lnTo>
                  <a:pt x="84282" y="83606"/>
                </a:lnTo>
                <a:lnTo>
                  <a:pt x="85434" y="80342"/>
                </a:lnTo>
                <a:lnTo>
                  <a:pt x="86995" y="76579"/>
                </a:lnTo>
                <a:lnTo>
                  <a:pt x="88830" y="72483"/>
                </a:lnTo>
                <a:lnTo>
                  <a:pt x="90053" y="68958"/>
                </a:lnTo>
                <a:lnTo>
                  <a:pt x="90870" y="65815"/>
                </a:lnTo>
                <a:lnTo>
                  <a:pt x="91413" y="62925"/>
                </a:lnTo>
                <a:lnTo>
                  <a:pt x="92569" y="60205"/>
                </a:lnTo>
                <a:lnTo>
                  <a:pt x="94134" y="57598"/>
                </a:lnTo>
                <a:lnTo>
                  <a:pt x="95971" y="55066"/>
                </a:lnTo>
                <a:lnTo>
                  <a:pt x="97195" y="51791"/>
                </a:lnTo>
                <a:lnTo>
                  <a:pt x="98012" y="48020"/>
                </a:lnTo>
                <a:lnTo>
                  <a:pt x="98556" y="43919"/>
                </a:lnTo>
                <a:lnTo>
                  <a:pt x="99712" y="40390"/>
                </a:lnTo>
                <a:lnTo>
                  <a:pt x="101277" y="37245"/>
                </a:lnTo>
                <a:lnTo>
                  <a:pt x="103115" y="34353"/>
                </a:lnTo>
                <a:lnTo>
                  <a:pt x="104339" y="31632"/>
                </a:lnTo>
                <a:lnTo>
                  <a:pt x="105156" y="29025"/>
                </a:lnTo>
                <a:lnTo>
                  <a:pt x="105700" y="26492"/>
                </a:lnTo>
                <a:lnTo>
                  <a:pt x="106062" y="24010"/>
                </a:lnTo>
                <a:lnTo>
                  <a:pt x="106304" y="21562"/>
                </a:lnTo>
                <a:lnTo>
                  <a:pt x="106466" y="19136"/>
                </a:lnTo>
                <a:lnTo>
                  <a:pt x="106573" y="16725"/>
                </a:lnTo>
                <a:lnTo>
                  <a:pt x="106692" y="11929"/>
                </a:lnTo>
                <a:lnTo>
                  <a:pt x="107518" y="9539"/>
                </a:lnTo>
                <a:lnTo>
                  <a:pt x="108862" y="7153"/>
                </a:lnTo>
                <a:lnTo>
                  <a:pt x="113906" y="33"/>
                </a:lnTo>
                <a:lnTo>
                  <a:pt x="113929" y="0"/>
                </a:lnTo>
                <a:lnTo>
                  <a:pt x="113932" y="6147"/>
                </a:lnTo>
                <a:lnTo>
                  <a:pt x="116049" y="8816"/>
                </a:lnTo>
                <a:lnTo>
                  <a:pt x="117725" y="10638"/>
                </a:lnTo>
                <a:lnTo>
                  <a:pt x="118841" y="12648"/>
                </a:lnTo>
                <a:lnTo>
                  <a:pt x="119586" y="14781"/>
                </a:lnTo>
                <a:lnTo>
                  <a:pt x="120083" y="16996"/>
                </a:lnTo>
                <a:lnTo>
                  <a:pt x="121207" y="19267"/>
                </a:lnTo>
                <a:lnTo>
                  <a:pt x="122751" y="21575"/>
                </a:lnTo>
                <a:lnTo>
                  <a:pt x="124574" y="23908"/>
                </a:lnTo>
                <a:lnTo>
                  <a:pt x="126582" y="27049"/>
                </a:lnTo>
                <a:lnTo>
                  <a:pt x="128715" y="30732"/>
                </a:lnTo>
                <a:lnTo>
                  <a:pt x="130931" y="34774"/>
                </a:lnTo>
                <a:lnTo>
                  <a:pt x="133202" y="38263"/>
                </a:lnTo>
                <a:lnTo>
                  <a:pt x="135510" y="41382"/>
                </a:lnTo>
                <a:lnTo>
                  <a:pt x="137843" y="44256"/>
                </a:lnTo>
                <a:lnTo>
                  <a:pt x="140191" y="46965"/>
                </a:lnTo>
                <a:lnTo>
                  <a:pt x="142550" y="49565"/>
                </a:lnTo>
                <a:lnTo>
                  <a:pt x="147289" y="54571"/>
                </a:lnTo>
                <a:lnTo>
                  <a:pt x="159178" y="66646"/>
                </a:lnTo>
                <a:lnTo>
                  <a:pt x="160765" y="69036"/>
                </a:lnTo>
                <a:lnTo>
                  <a:pt x="161822" y="71422"/>
                </a:lnTo>
                <a:lnTo>
                  <a:pt x="162528" y="73807"/>
                </a:lnTo>
                <a:lnTo>
                  <a:pt x="163791" y="75398"/>
                </a:lnTo>
                <a:lnTo>
                  <a:pt x="165428" y="76458"/>
                </a:lnTo>
                <a:lnTo>
                  <a:pt x="169965" y="78158"/>
                </a:lnTo>
                <a:lnTo>
                  <a:pt x="175771" y="78495"/>
                </a:lnTo>
                <a:lnTo>
                  <a:pt x="177135" y="78541"/>
                </a:lnTo>
                <a:lnTo>
                  <a:pt x="172307" y="78570"/>
                </a:lnTo>
                <a:lnTo>
                  <a:pt x="168187" y="78575"/>
                </a:lnTo>
                <a:lnTo>
                  <a:pt x="165183" y="77782"/>
                </a:lnTo>
                <a:lnTo>
                  <a:pt x="161593" y="76460"/>
                </a:lnTo>
                <a:lnTo>
                  <a:pt x="157612" y="74784"/>
                </a:lnTo>
                <a:lnTo>
                  <a:pt x="153370" y="72873"/>
                </a:lnTo>
                <a:lnTo>
                  <a:pt x="144424" y="68634"/>
                </a:lnTo>
                <a:lnTo>
                  <a:pt x="130463" y="61785"/>
                </a:lnTo>
                <a:lnTo>
                  <a:pt x="125747" y="60239"/>
                </a:lnTo>
                <a:lnTo>
                  <a:pt x="121014" y="59208"/>
                </a:lnTo>
                <a:lnTo>
                  <a:pt x="116272" y="58521"/>
                </a:lnTo>
                <a:lnTo>
                  <a:pt x="110729" y="57269"/>
                </a:lnTo>
                <a:lnTo>
                  <a:pt x="104653" y="55641"/>
                </a:lnTo>
                <a:lnTo>
                  <a:pt x="98221" y="53761"/>
                </a:lnTo>
                <a:lnTo>
                  <a:pt x="92345" y="51715"/>
                </a:lnTo>
                <a:lnTo>
                  <a:pt x="86840" y="49557"/>
                </a:lnTo>
                <a:lnTo>
                  <a:pt x="81583" y="47324"/>
                </a:lnTo>
                <a:lnTo>
                  <a:pt x="75698" y="45836"/>
                </a:lnTo>
                <a:lnTo>
                  <a:pt x="69393" y="44843"/>
                </a:lnTo>
                <a:lnTo>
                  <a:pt x="62807" y="44182"/>
                </a:lnTo>
                <a:lnTo>
                  <a:pt x="56830" y="43741"/>
                </a:lnTo>
                <a:lnTo>
                  <a:pt x="51258" y="43447"/>
                </a:lnTo>
                <a:lnTo>
                  <a:pt x="45955" y="43251"/>
                </a:lnTo>
                <a:lnTo>
                  <a:pt x="40833" y="42327"/>
                </a:lnTo>
                <a:lnTo>
                  <a:pt x="35830" y="40917"/>
                </a:lnTo>
                <a:lnTo>
                  <a:pt x="30908" y="39182"/>
                </a:lnTo>
                <a:lnTo>
                  <a:pt x="26038" y="38027"/>
                </a:lnTo>
                <a:lnTo>
                  <a:pt x="21205" y="37256"/>
                </a:lnTo>
                <a:lnTo>
                  <a:pt x="9626" y="36020"/>
                </a:lnTo>
                <a:lnTo>
                  <a:pt x="3828" y="35806"/>
                </a:lnTo>
                <a:lnTo>
                  <a:pt x="0" y="35723"/>
                </a:lnTo>
                <a:lnTo>
                  <a:pt x="3533" y="35717"/>
                </a:lnTo>
                <a:lnTo>
                  <a:pt x="5407" y="34923"/>
                </a:lnTo>
                <a:lnTo>
                  <a:pt x="9607" y="31924"/>
                </a:lnTo>
                <a:lnTo>
                  <a:pt x="11838" y="30806"/>
                </a:lnTo>
                <a:lnTo>
                  <a:pt x="16433" y="29565"/>
                </a:lnTo>
                <a:lnTo>
                  <a:pt x="19564" y="29233"/>
                </a:lnTo>
                <a:lnTo>
                  <a:pt x="23239" y="29013"/>
                </a:lnTo>
                <a:lnTo>
                  <a:pt x="27275" y="28866"/>
                </a:lnTo>
                <a:lnTo>
                  <a:pt x="32349" y="27974"/>
                </a:lnTo>
                <a:lnTo>
                  <a:pt x="38111" y="26586"/>
                </a:lnTo>
                <a:lnTo>
                  <a:pt x="44335" y="24866"/>
                </a:lnTo>
                <a:lnTo>
                  <a:pt x="50071" y="23720"/>
                </a:lnTo>
                <a:lnTo>
                  <a:pt x="55483" y="22956"/>
                </a:lnTo>
                <a:lnTo>
                  <a:pt x="60678" y="22447"/>
                </a:lnTo>
                <a:lnTo>
                  <a:pt x="65729" y="21313"/>
                </a:lnTo>
                <a:lnTo>
                  <a:pt x="70685" y="19764"/>
                </a:lnTo>
                <a:lnTo>
                  <a:pt x="75575" y="17938"/>
                </a:lnTo>
                <a:lnTo>
                  <a:pt x="81217" y="16720"/>
                </a:lnTo>
                <a:lnTo>
                  <a:pt x="87360" y="15908"/>
                </a:lnTo>
                <a:lnTo>
                  <a:pt x="93836" y="15366"/>
                </a:lnTo>
                <a:lnTo>
                  <a:pt x="99740" y="14212"/>
                </a:lnTo>
                <a:lnTo>
                  <a:pt x="105265" y="12649"/>
                </a:lnTo>
                <a:lnTo>
                  <a:pt x="110535" y="10813"/>
                </a:lnTo>
                <a:lnTo>
                  <a:pt x="116429" y="9589"/>
                </a:lnTo>
                <a:lnTo>
                  <a:pt x="122741" y="8772"/>
                </a:lnTo>
                <a:lnTo>
                  <a:pt x="129329" y="8228"/>
                </a:lnTo>
                <a:lnTo>
                  <a:pt x="135310" y="7866"/>
                </a:lnTo>
                <a:lnTo>
                  <a:pt x="146187" y="7463"/>
                </a:lnTo>
                <a:lnTo>
                  <a:pt x="165312" y="7204"/>
                </a:lnTo>
                <a:lnTo>
                  <a:pt x="171958" y="7169"/>
                </a:lnTo>
                <a:lnTo>
                  <a:pt x="174840" y="7953"/>
                </a:lnTo>
                <a:lnTo>
                  <a:pt x="180161" y="10942"/>
                </a:lnTo>
                <a:lnTo>
                  <a:pt x="185171" y="12798"/>
                </a:lnTo>
                <a:lnTo>
                  <a:pt x="187618" y="13294"/>
                </a:lnTo>
                <a:lnTo>
                  <a:pt x="189250" y="14418"/>
                </a:lnTo>
                <a:lnTo>
                  <a:pt x="190337" y="15960"/>
                </a:lnTo>
                <a:lnTo>
                  <a:pt x="191062" y="17783"/>
                </a:lnTo>
                <a:lnTo>
                  <a:pt x="190753" y="19792"/>
                </a:lnTo>
                <a:lnTo>
                  <a:pt x="189752" y="21925"/>
                </a:lnTo>
                <a:lnTo>
                  <a:pt x="188291" y="24140"/>
                </a:lnTo>
                <a:lnTo>
                  <a:pt x="186523" y="26411"/>
                </a:lnTo>
                <a:lnTo>
                  <a:pt x="184551" y="28719"/>
                </a:lnTo>
                <a:lnTo>
                  <a:pt x="182442" y="31052"/>
                </a:lnTo>
                <a:lnTo>
                  <a:pt x="181037" y="33399"/>
                </a:lnTo>
                <a:lnTo>
                  <a:pt x="180100" y="35759"/>
                </a:lnTo>
                <a:lnTo>
                  <a:pt x="179475" y="38126"/>
                </a:lnTo>
                <a:lnTo>
                  <a:pt x="177471" y="40497"/>
                </a:lnTo>
                <a:lnTo>
                  <a:pt x="174547" y="42872"/>
                </a:lnTo>
                <a:lnTo>
                  <a:pt x="171011" y="45249"/>
                </a:lnTo>
                <a:lnTo>
                  <a:pt x="167066" y="48421"/>
                </a:lnTo>
                <a:lnTo>
                  <a:pt x="162847" y="52123"/>
                </a:lnTo>
                <a:lnTo>
                  <a:pt x="154722" y="59676"/>
                </a:lnTo>
                <a:lnTo>
                  <a:pt x="148465" y="65680"/>
                </a:lnTo>
                <a:lnTo>
                  <a:pt x="144097" y="68392"/>
                </a:lnTo>
                <a:lnTo>
                  <a:pt x="138804" y="70993"/>
                </a:lnTo>
                <a:lnTo>
                  <a:pt x="132895" y="73521"/>
                </a:lnTo>
                <a:lnTo>
                  <a:pt x="127367" y="76795"/>
                </a:lnTo>
                <a:lnTo>
                  <a:pt x="122096" y="80564"/>
                </a:lnTo>
                <a:lnTo>
                  <a:pt x="116993" y="84664"/>
                </a:lnTo>
                <a:lnTo>
                  <a:pt x="112004" y="88191"/>
                </a:lnTo>
                <a:lnTo>
                  <a:pt x="107090" y="91337"/>
                </a:lnTo>
                <a:lnTo>
                  <a:pt x="102227" y="94228"/>
                </a:lnTo>
                <a:lnTo>
                  <a:pt x="97397" y="96948"/>
                </a:lnTo>
                <a:lnTo>
                  <a:pt x="87798" y="102088"/>
                </a:lnTo>
                <a:lnTo>
                  <a:pt x="83810" y="104570"/>
                </a:lnTo>
                <a:lnTo>
                  <a:pt x="80356" y="107018"/>
                </a:lnTo>
                <a:lnTo>
                  <a:pt x="77260" y="109444"/>
                </a:lnTo>
                <a:lnTo>
                  <a:pt x="71704" y="112140"/>
                </a:lnTo>
                <a:lnTo>
                  <a:pt x="69111" y="112859"/>
                </a:lnTo>
                <a:lnTo>
                  <a:pt x="67383" y="114132"/>
                </a:lnTo>
                <a:lnTo>
                  <a:pt x="66229" y="115774"/>
                </a:lnTo>
                <a:lnTo>
                  <a:pt x="63926" y="121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Annotation19"/>
          <p:cNvSpPr/>
          <p:nvPr/>
        </p:nvSpPr>
        <p:spPr>
          <a:xfrm>
            <a:off x="6380497" y="6401103"/>
            <a:ext cx="177132" cy="149717"/>
          </a:xfrm>
          <a:custGeom>
            <a:avLst/>
            <a:gdLst/>
            <a:ahLst/>
            <a:cxnLst/>
            <a:rect l="0" t="0" r="0" b="0"/>
            <a:pathLst>
              <a:path w="177132" h="149717">
                <a:moveTo>
                  <a:pt x="84596" y="142572"/>
                </a:moveTo>
                <a:lnTo>
                  <a:pt x="80481" y="142572"/>
                </a:lnTo>
                <a:lnTo>
                  <a:pt x="82238" y="142572"/>
                </a:lnTo>
                <a:lnTo>
                  <a:pt x="83024" y="141778"/>
                </a:lnTo>
                <a:lnTo>
                  <a:pt x="83549" y="140455"/>
                </a:lnTo>
                <a:lnTo>
                  <a:pt x="84389" y="136420"/>
                </a:lnTo>
                <a:lnTo>
                  <a:pt x="84536" y="131929"/>
                </a:lnTo>
                <a:lnTo>
                  <a:pt x="84595" y="111586"/>
                </a:lnTo>
                <a:lnTo>
                  <a:pt x="85389" y="108421"/>
                </a:lnTo>
                <a:lnTo>
                  <a:pt x="86713" y="104724"/>
                </a:lnTo>
                <a:lnTo>
                  <a:pt x="88389" y="100671"/>
                </a:lnTo>
                <a:lnTo>
                  <a:pt x="89505" y="97176"/>
                </a:lnTo>
                <a:lnTo>
                  <a:pt x="90250" y="94051"/>
                </a:lnTo>
                <a:lnTo>
                  <a:pt x="90747" y="91175"/>
                </a:lnTo>
                <a:lnTo>
                  <a:pt x="91078" y="87670"/>
                </a:lnTo>
                <a:lnTo>
                  <a:pt x="91299" y="83745"/>
                </a:lnTo>
                <a:lnTo>
                  <a:pt x="91544" y="75945"/>
                </a:lnTo>
                <a:lnTo>
                  <a:pt x="91682" y="66298"/>
                </a:lnTo>
                <a:lnTo>
                  <a:pt x="91715" y="58137"/>
                </a:lnTo>
                <a:lnTo>
                  <a:pt x="92517" y="54532"/>
                </a:lnTo>
                <a:lnTo>
                  <a:pt x="93846" y="51335"/>
                </a:lnTo>
                <a:lnTo>
                  <a:pt x="95525" y="48409"/>
                </a:lnTo>
                <a:lnTo>
                  <a:pt x="96645" y="44872"/>
                </a:lnTo>
                <a:lnTo>
                  <a:pt x="97391" y="40926"/>
                </a:lnTo>
                <a:lnTo>
                  <a:pt x="97889" y="36708"/>
                </a:lnTo>
                <a:lnTo>
                  <a:pt x="98221" y="33102"/>
                </a:lnTo>
                <a:lnTo>
                  <a:pt x="98442" y="29904"/>
                </a:lnTo>
                <a:lnTo>
                  <a:pt x="98590" y="26979"/>
                </a:lnTo>
                <a:lnTo>
                  <a:pt x="98753" y="21612"/>
                </a:lnTo>
                <a:lnTo>
                  <a:pt x="98797" y="19069"/>
                </a:lnTo>
                <a:lnTo>
                  <a:pt x="98032" y="17375"/>
                </a:lnTo>
                <a:lnTo>
                  <a:pt x="96729" y="16244"/>
                </a:lnTo>
                <a:lnTo>
                  <a:pt x="95066" y="15491"/>
                </a:lnTo>
                <a:lnTo>
                  <a:pt x="93957" y="14195"/>
                </a:lnTo>
                <a:lnTo>
                  <a:pt x="93219" y="12537"/>
                </a:lnTo>
                <a:lnTo>
                  <a:pt x="92725" y="10638"/>
                </a:lnTo>
                <a:lnTo>
                  <a:pt x="93191" y="9372"/>
                </a:lnTo>
                <a:lnTo>
                  <a:pt x="94295" y="8528"/>
                </a:lnTo>
                <a:lnTo>
                  <a:pt x="97977" y="7174"/>
                </a:lnTo>
                <a:lnTo>
                  <a:pt x="98280" y="6269"/>
                </a:lnTo>
                <a:lnTo>
                  <a:pt x="98705" y="1997"/>
                </a:lnTo>
                <a:lnTo>
                  <a:pt x="98861" y="0"/>
                </a:lnTo>
                <a:lnTo>
                  <a:pt x="98883" y="10346"/>
                </a:lnTo>
                <a:lnTo>
                  <a:pt x="99678" y="12353"/>
                </a:lnTo>
                <a:lnTo>
                  <a:pt x="102676" y="16699"/>
                </a:lnTo>
                <a:lnTo>
                  <a:pt x="104539" y="21276"/>
                </a:lnTo>
                <a:lnTo>
                  <a:pt x="105035" y="23608"/>
                </a:lnTo>
                <a:lnTo>
                  <a:pt x="106159" y="25956"/>
                </a:lnTo>
                <a:lnTo>
                  <a:pt x="107703" y="28315"/>
                </a:lnTo>
                <a:lnTo>
                  <a:pt x="109526" y="30682"/>
                </a:lnTo>
                <a:lnTo>
                  <a:pt x="111535" y="33054"/>
                </a:lnTo>
                <a:lnTo>
                  <a:pt x="113668" y="35429"/>
                </a:lnTo>
                <a:lnTo>
                  <a:pt x="115884" y="37805"/>
                </a:lnTo>
                <a:lnTo>
                  <a:pt x="118154" y="40978"/>
                </a:lnTo>
                <a:lnTo>
                  <a:pt x="120463" y="44680"/>
                </a:lnTo>
                <a:lnTo>
                  <a:pt x="122795" y="48735"/>
                </a:lnTo>
                <a:lnTo>
                  <a:pt x="125937" y="52233"/>
                </a:lnTo>
                <a:lnTo>
                  <a:pt x="129620" y="55359"/>
                </a:lnTo>
                <a:lnTo>
                  <a:pt x="133662" y="58236"/>
                </a:lnTo>
                <a:lnTo>
                  <a:pt x="137151" y="61742"/>
                </a:lnTo>
                <a:lnTo>
                  <a:pt x="140270" y="65667"/>
                </a:lnTo>
                <a:lnTo>
                  <a:pt x="143144" y="69870"/>
                </a:lnTo>
                <a:lnTo>
                  <a:pt x="145853" y="72673"/>
                </a:lnTo>
                <a:lnTo>
                  <a:pt x="148453" y="74541"/>
                </a:lnTo>
                <a:lnTo>
                  <a:pt x="150980" y="75787"/>
                </a:lnTo>
                <a:lnTo>
                  <a:pt x="152665" y="77410"/>
                </a:lnTo>
                <a:lnTo>
                  <a:pt x="153788" y="79287"/>
                </a:lnTo>
                <a:lnTo>
                  <a:pt x="154536" y="81332"/>
                </a:lnTo>
                <a:lnTo>
                  <a:pt x="157485" y="85721"/>
                </a:lnTo>
                <a:lnTo>
                  <a:pt x="159383" y="88003"/>
                </a:lnTo>
                <a:lnTo>
                  <a:pt x="160647" y="90317"/>
                </a:lnTo>
                <a:lnTo>
                  <a:pt x="161491" y="92654"/>
                </a:lnTo>
                <a:lnTo>
                  <a:pt x="162053" y="95005"/>
                </a:lnTo>
                <a:lnTo>
                  <a:pt x="163221" y="96574"/>
                </a:lnTo>
                <a:lnTo>
                  <a:pt x="164794" y="97619"/>
                </a:lnTo>
                <a:lnTo>
                  <a:pt x="169230" y="99296"/>
                </a:lnTo>
                <a:lnTo>
                  <a:pt x="168800" y="100227"/>
                </a:lnTo>
                <a:lnTo>
                  <a:pt x="166206" y="103379"/>
                </a:lnTo>
                <a:lnTo>
                  <a:pt x="164403" y="104537"/>
                </a:lnTo>
                <a:lnTo>
                  <a:pt x="160282" y="105823"/>
                </a:lnTo>
                <a:lnTo>
                  <a:pt x="158867" y="105373"/>
                </a:lnTo>
                <a:lnTo>
                  <a:pt x="157923" y="104279"/>
                </a:lnTo>
                <a:lnTo>
                  <a:pt x="157292" y="102756"/>
                </a:lnTo>
                <a:lnTo>
                  <a:pt x="155285" y="101740"/>
                </a:lnTo>
                <a:lnTo>
                  <a:pt x="152359" y="101064"/>
                </a:lnTo>
                <a:lnTo>
                  <a:pt x="148822" y="100613"/>
                </a:lnTo>
                <a:lnTo>
                  <a:pt x="144876" y="99517"/>
                </a:lnTo>
                <a:lnTo>
                  <a:pt x="140658" y="97994"/>
                </a:lnTo>
                <a:lnTo>
                  <a:pt x="136258" y="96185"/>
                </a:lnTo>
                <a:lnTo>
                  <a:pt x="131737" y="94185"/>
                </a:lnTo>
                <a:lnTo>
                  <a:pt x="122481" y="89845"/>
                </a:lnTo>
                <a:lnTo>
                  <a:pt x="116997" y="88371"/>
                </a:lnTo>
                <a:lnTo>
                  <a:pt x="110959" y="87387"/>
                </a:lnTo>
                <a:lnTo>
                  <a:pt x="104553" y="86732"/>
                </a:lnTo>
                <a:lnTo>
                  <a:pt x="98694" y="85501"/>
                </a:lnTo>
                <a:lnTo>
                  <a:pt x="93202" y="83888"/>
                </a:lnTo>
                <a:lnTo>
                  <a:pt x="87952" y="82018"/>
                </a:lnTo>
                <a:lnTo>
                  <a:pt x="82865" y="80771"/>
                </a:lnTo>
                <a:lnTo>
                  <a:pt x="77886" y="79940"/>
                </a:lnTo>
                <a:lnTo>
                  <a:pt x="72979" y="79386"/>
                </a:lnTo>
                <a:lnTo>
                  <a:pt x="68120" y="78223"/>
                </a:lnTo>
                <a:lnTo>
                  <a:pt x="63293" y="76654"/>
                </a:lnTo>
                <a:lnTo>
                  <a:pt x="58488" y="74815"/>
                </a:lnTo>
                <a:lnTo>
                  <a:pt x="53697" y="73587"/>
                </a:lnTo>
                <a:lnTo>
                  <a:pt x="48916" y="72770"/>
                </a:lnTo>
                <a:lnTo>
                  <a:pt x="44141" y="72225"/>
                </a:lnTo>
                <a:lnTo>
                  <a:pt x="39369" y="71861"/>
                </a:lnTo>
                <a:lnTo>
                  <a:pt x="34602" y="71619"/>
                </a:lnTo>
                <a:lnTo>
                  <a:pt x="29835" y="71457"/>
                </a:lnTo>
                <a:lnTo>
                  <a:pt x="25864" y="70555"/>
                </a:lnTo>
                <a:lnTo>
                  <a:pt x="22423" y="69161"/>
                </a:lnTo>
                <a:lnTo>
                  <a:pt x="19335" y="67438"/>
                </a:lnTo>
                <a:lnTo>
                  <a:pt x="16483" y="66289"/>
                </a:lnTo>
                <a:lnTo>
                  <a:pt x="11197" y="65012"/>
                </a:lnTo>
                <a:lnTo>
                  <a:pt x="6245" y="64192"/>
                </a:lnTo>
                <a:lnTo>
                  <a:pt x="1409" y="64050"/>
                </a:lnTo>
                <a:lnTo>
                  <a:pt x="0" y="64017"/>
                </a:lnTo>
                <a:lnTo>
                  <a:pt x="2998" y="63999"/>
                </a:lnTo>
                <a:lnTo>
                  <a:pt x="4798" y="63202"/>
                </a:lnTo>
                <a:lnTo>
                  <a:pt x="10329" y="59083"/>
                </a:lnTo>
                <a:lnTo>
                  <a:pt x="11901" y="57840"/>
                </a:lnTo>
                <a:lnTo>
                  <a:pt x="16833" y="55171"/>
                </a:lnTo>
                <a:lnTo>
                  <a:pt x="20371" y="53348"/>
                </a:lnTo>
                <a:lnTo>
                  <a:pt x="24317" y="52134"/>
                </a:lnTo>
                <a:lnTo>
                  <a:pt x="28535" y="51323"/>
                </a:lnTo>
                <a:lnTo>
                  <a:pt x="32935" y="50783"/>
                </a:lnTo>
                <a:lnTo>
                  <a:pt x="37455" y="49630"/>
                </a:lnTo>
                <a:lnTo>
                  <a:pt x="42057" y="48067"/>
                </a:lnTo>
                <a:lnTo>
                  <a:pt x="46712" y="46231"/>
                </a:lnTo>
                <a:lnTo>
                  <a:pt x="51402" y="44213"/>
                </a:lnTo>
                <a:lnTo>
                  <a:pt x="60848" y="39855"/>
                </a:lnTo>
                <a:lnTo>
                  <a:pt x="66383" y="38375"/>
                </a:lnTo>
                <a:lnTo>
                  <a:pt x="72454" y="37388"/>
                </a:lnTo>
                <a:lnTo>
                  <a:pt x="78883" y="36730"/>
                </a:lnTo>
                <a:lnTo>
                  <a:pt x="84756" y="35498"/>
                </a:lnTo>
                <a:lnTo>
                  <a:pt x="90260" y="33883"/>
                </a:lnTo>
                <a:lnTo>
                  <a:pt x="95515" y="32013"/>
                </a:lnTo>
                <a:lnTo>
                  <a:pt x="100607" y="29972"/>
                </a:lnTo>
                <a:lnTo>
                  <a:pt x="105589" y="27817"/>
                </a:lnTo>
                <a:lnTo>
                  <a:pt x="110498" y="25588"/>
                </a:lnTo>
                <a:lnTo>
                  <a:pt x="116152" y="24101"/>
                </a:lnTo>
                <a:lnTo>
                  <a:pt x="122301" y="23110"/>
                </a:lnTo>
                <a:lnTo>
                  <a:pt x="128784" y="22450"/>
                </a:lnTo>
                <a:lnTo>
                  <a:pt x="134692" y="22008"/>
                </a:lnTo>
                <a:lnTo>
                  <a:pt x="140218" y="21716"/>
                </a:lnTo>
                <a:lnTo>
                  <a:pt x="153465" y="21302"/>
                </a:lnTo>
                <a:lnTo>
                  <a:pt x="168760" y="21138"/>
                </a:lnTo>
                <a:lnTo>
                  <a:pt x="176335" y="21129"/>
                </a:lnTo>
                <a:lnTo>
                  <a:pt x="176712" y="21922"/>
                </a:lnTo>
                <a:lnTo>
                  <a:pt x="177131" y="24920"/>
                </a:lnTo>
                <a:lnTo>
                  <a:pt x="176449" y="26038"/>
                </a:lnTo>
                <a:lnTo>
                  <a:pt x="175200" y="26783"/>
                </a:lnTo>
                <a:lnTo>
                  <a:pt x="173573" y="27279"/>
                </a:lnTo>
                <a:lnTo>
                  <a:pt x="169650" y="29947"/>
                </a:lnTo>
                <a:lnTo>
                  <a:pt x="165260" y="33779"/>
                </a:lnTo>
                <a:lnTo>
                  <a:pt x="160663" y="38128"/>
                </a:lnTo>
                <a:lnTo>
                  <a:pt x="149821" y="48830"/>
                </a:lnTo>
                <a:lnTo>
                  <a:pt x="145542" y="52297"/>
                </a:lnTo>
                <a:lnTo>
                  <a:pt x="141102" y="55401"/>
                </a:lnTo>
                <a:lnTo>
                  <a:pt x="136554" y="58264"/>
                </a:lnTo>
                <a:lnTo>
                  <a:pt x="132729" y="61761"/>
                </a:lnTo>
                <a:lnTo>
                  <a:pt x="129385" y="65679"/>
                </a:lnTo>
                <a:lnTo>
                  <a:pt x="126362" y="69878"/>
                </a:lnTo>
                <a:lnTo>
                  <a:pt x="122759" y="74266"/>
                </a:lnTo>
                <a:lnTo>
                  <a:pt x="118769" y="78778"/>
                </a:lnTo>
                <a:lnTo>
                  <a:pt x="114522" y="83374"/>
                </a:lnTo>
                <a:lnTo>
                  <a:pt x="110103" y="87232"/>
                </a:lnTo>
                <a:lnTo>
                  <a:pt x="105569" y="90596"/>
                </a:lnTo>
                <a:lnTo>
                  <a:pt x="100960" y="93634"/>
                </a:lnTo>
                <a:lnTo>
                  <a:pt x="96300" y="97247"/>
                </a:lnTo>
                <a:lnTo>
                  <a:pt x="91605" y="101242"/>
                </a:lnTo>
                <a:lnTo>
                  <a:pt x="86888" y="105494"/>
                </a:lnTo>
                <a:lnTo>
                  <a:pt x="82949" y="109916"/>
                </a:lnTo>
                <a:lnTo>
                  <a:pt x="79530" y="114451"/>
                </a:lnTo>
                <a:lnTo>
                  <a:pt x="76456" y="119062"/>
                </a:lnTo>
                <a:lnTo>
                  <a:pt x="72820" y="122930"/>
                </a:lnTo>
                <a:lnTo>
                  <a:pt x="68807" y="126302"/>
                </a:lnTo>
                <a:lnTo>
                  <a:pt x="64546" y="129344"/>
                </a:lnTo>
                <a:lnTo>
                  <a:pt x="60911" y="132166"/>
                </a:lnTo>
                <a:lnTo>
                  <a:pt x="57693" y="134840"/>
                </a:lnTo>
                <a:lnTo>
                  <a:pt x="54755" y="137418"/>
                </a:lnTo>
                <a:lnTo>
                  <a:pt x="52796" y="139930"/>
                </a:lnTo>
                <a:lnTo>
                  <a:pt x="51489" y="142398"/>
                </a:lnTo>
                <a:lnTo>
                  <a:pt x="48878" y="1497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Annotation20"/>
          <p:cNvSpPr/>
          <p:nvPr/>
        </p:nvSpPr>
        <p:spPr>
          <a:xfrm>
            <a:off x="6093618" y="2586037"/>
            <a:ext cx="557212" cy="542926"/>
          </a:xfrm>
          <a:custGeom>
            <a:avLst/>
            <a:gdLst/>
            <a:ahLst/>
            <a:cxnLst/>
            <a:rect l="0" t="0" r="0" b="0"/>
            <a:pathLst>
              <a:path w="557212" h="542926">
                <a:moveTo>
                  <a:pt x="0" y="0"/>
                </a:moveTo>
                <a:lnTo>
                  <a:pt x="0" y="20431"/>
                </a:lnTo>
                <a:lnTo>
                  <a:pt x="794" y="20764"/>
                </a:lnTo>
                <a:lnTo>
                  <a:pt x="9943" y="21344"/>
                </a:lnTo>
                <a:lnTo>
                  <a:pt x="11392" y="22167"/>
                </a:lnTo>
                <a:lnTo>
                  <a:pt x="12357" y="23509"/>
                </a:lnTo>
                <a:lnTo>
                  <a:pt x="13906" y="27575"/>
                </a:lnTo>
                <a:lnTo>
                  <a:pt x="14827" y="27908"/>
                </a:lnTo>
                <a:lnTo>
                  <a:pt x="24198" y="28487"/>
                </a:lnTo>
                <a:lnTo>
                  <a:pt x="26451" y="29311"/>
                </a:lnTo>
                <a:lnTo>
                  <a:pt x="34342" y="34719"/>
                </a:lnTo>
                <a:lnTo>
                  <a:pt x="37224" y="35274"/>
                </a:lnTo>
                <a:lnTo>
                  <a:pt x="46325" y="35693"/>
                </a:lnTo>
                <a:lnTo>
                  <a:pt x="47552" y="36495"/>
                </a:lnTo>
                <a:lnTo>
                  <a:pt x="48371" y="37824"/>
                </a:lnTo>
                <a:lnTo>
                  <a:pt x="49684" y="41868"/>
                </a:lnTo>
                <a:lnTo>
                  <a:pt x="50585" y="42199"/>
                </a:lnTo>
                <a:lnTo>
                  <a:pt x="56129" y="42775"/>
                </a:lnTo>
                <a:lnTo>
                  <a:pt x="63974" y="49710"/>
                </a:lnTo>
                <a:lnTo>
                  <a:pt x="70417" y="49981"/>
                </a:lnTo>
                <a:lnTo>
                  <a:pt x="70757" y="50783"/>
                </a:lnTo>
                <a:lnTo>
                  <a:pt x="71136" y="53791"/>
                </a:lnTo>
                <a:lnTo>
                  <a:pt x="72030" y="54911"/>
                </a:lnTo>
                <a:lnTo>
                  <a:pt x="73420" y="55657"/>
                </a:lnTo>
                <a:lnTo>
                  <a:pt x="77562" y="56855"/>
                </a:lnTo>
                <a:lnTo>
                  <a:pt x="84643" y="57125"/>
                </a:lnTo>
                <a:lnTo>
                  <a:pt x="85004" y="57927"/>
                </a:lnTo>
                <a:lnTo>
                  <a:pt x="85630" y="63299"/>
                </a:lnTo>
                <a:lnTo>
                  <a:pt x="86456" y="63630"/>
                </a:lnTo>
                <a:lnTo>
                  <a:pt x="89490" y="63999"/>
                </a:lnTo>
                <a:lnTo>
                  <a:pt x="90616" y="64891"/>
                </a:lnTo>
                <a:lnTo>
                  <a:pt x="91367" y="66280"/>
                </a:lnTo>
                <a:lnTo>
                  <a:pt x="91868" y="67999"/>
                </a:lnTo>
                <a:lnTo>
                  <a:pt x="92995" y="69145"/>
                </a:lnTo>
                <a:lnTo>
                  <a:pt x="94541" y="69909"/>
                </a:lnTo>
                <a:lnTo>
                  <a:pt x="96365" y="70419"/>
                </a:lnTo>
                <a:lnTo>
                  <a:pt x="97581" y="71552"/>
                </a:lnTo>
                <a:lnTo>
                  <a:pt x="98392" y="73102"/>
                </a:lnTo>
                <a:lnTo>
                  <a:pt x="98932" y="74928"/>
                </a:lnTo>
                <a:lnTo>
                  <a:pt x="100087" y="76146"/>
                </a:lnTo>
                <a:lnTo>
                  <a:pt x="101649" y="76958"/>
                </a:lnTo>
                <a:lnTo>
                  <a:pt x="105503" y="77860"/>
                </a:lnTo>
                <a:lnTo>
                  <a:pt x="112985" y="78487"/>
                </a:lnTo>
                <a:lnTo>
                  <a:pt x="119744" y="83473"/>
                </a:lnTo>
                <a:lnTo>
                  <a:pt x="124128" y="84724"/>
                </a:lnTo>
                <a:lnTo>
                  <a:pt x="125615" y="85851"/>
                </a:lnTo>
                <a:lnTo>
                  <a:pt x="126605" y="87397"/>
                </a:lnTo>
                <a:lnTo>
                  <a:pt x="127266" y="89221"/>
                </a:lnTo>
                <a:lnTo>
                  <a:pt x="130118" y="93365"/>
                </a:lnTo>
                <a:lnTo>
                  <a:pt x="139195" y="103416"/>
                </a:lnTo>
                <a:lnTo>
                  <a:pt x="141216" y="104663"/>
                </a:lnTo>
                <a:lnTo>
                  <a:pt x="147852" y="107212"/>
                </a:lnTo>
                <a:lnTo>
                  <a:pt x="157205" y="114782"/>
                </a:lnTo>
                <a:lnTo>
                  <a:pt x="159572" y="117002"/>
                </a:lnTo>
                <a:lnTo>
                  <a:pt x="161944" y="118483"/>
                </a:lnTo>
                <a:lnTo>
                  <a:pt x="166696" y="120128"/>
                </a:lnTo>
                <a:lnTo>
                  <a:pt x="168281" y="121360"/>
                </a:lnTo>
                <a:lnTo>
                  <a:pt x="169338" y="122976"/>
                </a:lnTo>
                <a:lnTo>
                  <a:pt x="170042" y="124847"/>
                </a:lnTo>
                <a:lnTo>
                  <a:pt x="172099" y="126094"/>
                </a:lnTo>
                <a:lnTo>
                  <a:pt x="181785" y="128643"/>
                </a:lnTo>
                <a:lnTo>
                  <a:pt x="187420" y="132052"/>
                </a:lnTo>
                <a:lnTo>
                  <a:pt x="189241" y="134072"/>
                </a:lnTo>
                <a:lnTo>
                  <a:pt x="190455" y="136213"/>
                </a:lnTo>
                <a:lnTo>
                  <a:pt x="191264" y="138434"/>
                </a:lnTo>
                <a:lnTo>
                  <a:pt x="192596" y="139914"/>
                </a:lnTo>
                <a:lnTo>
                  <a:pt x="194279" y="140901"/>
                </a:lnTo>
                <a:lnTo>
                  <a:pt x="210829" y="148356"/>
                </a:lnTo>
                <a:lnTo>
                  <a:pt x="211991" y="148911"/>
                </a:lnTo>
                <a:lnTo>
                  <a:pt x="219558" y="154709"/>
                </a:lnTo>
                <a:lnTo>
                  <a:pt x="226362" y="157230"/>
                </a:lnTo>
                <a:lnTo>
                  <a:pt x="231045" y="160632"/>
                </a:lnTo>
                <a:lnTo>
                  <a:pt x="234199" y="161857"/>
                </a:lnTo>
                <a:lnTo>
                  <a:pt x="245428" y="164375"/>
                </a:lnTo>
                <a:lnTo>
                  <a:pt x="251425" y="167776"/>
                </a:lnTo>
                <a:lnTo>
                  <a:pt x="267887" y="180126"/>
                </a:lnTo>
                <a:lnTo>
                  <a:pt x="274636" y="183244"/>
                </a:lnTo>
                <a:lnTo>
                  <a:pt x="280282" y="184630"/>
                </a:lnTo>
                <a:lnTo>
                  <a:pt x="282104" y="185793"/>
                </a:lnTo>
                <a:lnTo>
                  <a:pt x="283320" y="187362"/>
                </a:lnTo>
                <a:lnTo>
                  <a:pt x="284130" y="189202"/>
                </a:lnTo>
                <a:lnTo>
                  <a:pt x="286257" y="190428"/>
                </a:lnTo>
                <a:lnTo>
                  <a:pt x="292855" y="191791"/>
                </a:lnTo>
                <a:lnTo>
                  <a:pt x="295250" y="192949"/>
                </a:lnTo>
                <a:lnTo>
                  <a:pt x="296845" y="194514"/>
                </a:lnTo>
                <a:lnTo>
                  <a:pt x="297910" y="196351"/>
                </a:lnTo>
                <a:lnTo>
                  <a:pt x="299413" y="197576"/>
                </a:lnTo>
                <a:lnTo>
                  <a:pt x="301209" y="198392"/>
                </a:lnTo>
                <a:lnTo>
                  <a:pt x="305320" y="199300"/>
                </a:lnTo>
                <a:lnTo>
                  <a:pt x="309795" y="199703"/>
                </a:lnTo>
                <a:lnTo>
                  <a:pt x="326229" y="206148"/>
                </a:lnTo>
                <a:lnTo>
                  <a:pt x="336070" y="214805"/>
                </a:lnTo>
                <a:lnTo>
                  <a:pt x="338347" y="217023"/>
                </a:lnTo>
                <a:lnTo>
                  <a:pt x="340658" y="218501"/>
                </a:lnTo>
                <a:lnTo>
                  <a:pt x="348651" y="221067"/>
                </a:lnTo>
                <a:lnTo>
                  <a:pt x="355472" y="226289"/>
                </a:lnTo>
                <a:lnTo>
                  <a:pt x="359865" y="227573"/>
                </a:lnTo>
                <a:lnTo>
                  <a:pt x="366800" y="228296"/>
                </a:lnTo>
                <a:lnTo>
                  <a:pt x="369153" y="229191"/>
                </a:lnTo>
                <a:lnTo>
                  <a:pt x="377215" y="234725"/>
                </a:lnTo>
                <a:lnTo>
                  <a:pt x="385788" y="235442"/>
                </a:lnTo>
                <a:lnTo>
                  <a:pt x="388161" y="236336"/>
                </a:lnTo>
                <a:lnTo>
                  <a:pt x="389742" y="237726"/>
                </a:lnTo>
                <a:lnTo>
                  <a:pt x="390798" y="239447"/>
                </a:lnTo>
                <a:lnTo>
                  <a:pt x="392295" y="240594"/>
                </a:lnTo>
                <a:lnTo>
                  <a:pt x="394086" y="241358"/>
                </a:lnTo>
                <a:lnTo>
                  <a:pt x="398193" y="242208"/>
                </a:lnTo>
                <a:lnTo>
                  <a:pt x="405852" y="242798"/>
                </a:lnTo>
                <a:lnTo>
                  <a:pt x="408714" y="244965"/>
                </a:lnTo>
                <a:lnTo>
                  <a:pt x="417801" y="253527"/>
                </a:lnTo>
                <a:lnTo>
                  <a:pt x="419822" y="254743"/>
                </a:lnTo>
                <a:lnTo>
                  <a:pt x="427309" y="256855"/>
                </a:lnTo>
                <a:lnTo>
                  <a:pt x="432028" y="257080"/>
                </a:lnTo>
                <a:lnTo>
                  <a:pt x="434069" y="257906"/>
                </a:lnTo>
                <a:lnTo>
                  <a:pt x="441591" y="263318"/>
                </a:lnTo>
                <a:lnTo>
                  <a:pt x="446314" y="267815"/>
                </a:lnTo>
                <a:lnTo>
                  <a:pt x="448355" y="269031"/>
                </a:lnTo>
                <a:lnTo>
                  <a:pt x="455878" y="271142"/>
                </a:lnTo>
                <a:lnTo>
                  <a:pt x="460601" y="271368"/>
                </a:lnTo>
                <a:lnTo>
                  <a:pt x="461849" y="272194"/>
                </a:lnTo>
                <a:lnTo>
                  <a:pt x="462681" y="273537"/>
                </a:lnTo>
                <a:lnTo>
                  <a:pt x="464016" y="277605"/>
                </a:lnTo>
                <a:lnTo>
                  <a:pt x="464919" y="277939"/>
                </a:lnTo>
                <a:lnTo>
                  <a:pt x="474259" y="278519"/>
                </a:lnTo>
                <a:lnTo>
                  <a:pt x="475716" y="279342"/>
                </a:lnTo>
                <a:lnTo>
                  <a:pt x="476687" y="280684"/>
                </a:lnTo>
                <a:lnTo>
                  <a:pt x="477336" y="282373"/>
                </a:lnTo>
                <a:lnTo>
                  <a:pt x="478561" y="283499"/>
                </a:lnTo>
                <a:lnTo>
                  <a:pt x="480173" y="284249"/>
                </a:lnTo>
                <a:lnTo>
                  <a:pt x="484079" y="285083"/>
                </a:lnTo>
                <a:lnTo>
                  <a:pt x="488461" y="285454"/>
                </a:lnTo>
                <a:lnTo>
                  <a:pt x="489947" y="286346"/>
                </a:lnTo>
                <a:lnTo>
                  <a:pt x="490938" y="287735"/>
                </a:lnTo>
                <a:lnTo>
                  <a:pt x="492528" y="291875"/>
                </a:lnTo>
                <a:lnTo>
                  <a:pt x="496595" y="296385"/>
                </a:lnTo>
                <a:lnTo>
                  <a:pt x="498546" y="297602"/>
                </a:lnTo>
                <a:lnTo>
                  <a:pt x="505909" y="299717"/>
                </a:lnTo>
                <a:lnTo>
                  <a:pt x="513243" y="300010"/>
                </a:lnTo>
                <a:lnTo>
                  <a:pt x="520404" y="306186"/>
                </a:lnTo>
                <a:lnTo>
                  <a:pt x="523126" y="306739"/>
                </a:lnTo>
                <a:lnTo>
                  <a:pt x="527549" y="307094"/>
                </a:lnTo>
                <a:lnTo>
                  <a:pt x="534693" y="313325"/>
                </a:lnTo>
                <a:lnTo>
                  <a:pt x="537414" y="313881"/>
                </a:lnTo>
                <a:lnTo>
                  <a:pt x="549073" y="314325"/>
                </a:lnTo>
                <a:lnTo>
                  <a:pt x="549405" y="315119"/>
                </a:lnTo>
                <a:lnTo>
                  <a:pt x="549774" y="318118"/>
                </a:lnTo>
                <a:lnTo>
                  <a:pt x="550666" y="319235"/>
                </a:lnTo>
                <a:lnTo>
                  <a:pt x="552055" y="319979"/>
                </a:lnTo>
                <a:lnTo>
                  <a:pt x="557205" y="321467"/>
                </a:lnTo>
                <a:lnTo>
                  <a:pt x="557211" y="317676"/>
                </a:lnTo>
                <a:lnTo>
                  <a:pt x="556417" y="316559"/>
                </a:lnTo>
                <a:lnTo>
                  <a:pt x="555095" y="315815"/>
                </a:lnTo>
                <a:lnTo>
                  <a:pt x="553420" y="315318"/>
                </a:lnTo>
                <a:lnTo>
                  <a:pt x="552303" y="315781"/>
                </a:lnTo>
                <a:lnTo>
                  <a:pt x="551558" y="316883"/>
                </a:lnTo>
                <a:lnTo>
                  <a:pt x="550072" y="321462"/>
                </a:lnTo>
                <a:lnTo>
                  <a:pt x="543220" y="321469"/>
                </a:lnTo>
                <a:lnTo>
                  <a:pt x="539221" y="325261"/>
                </a:lnTo>
                <a:lnTo>
                  <a:pt x="537280" y="326378"/>
                </a:lnTo>
                <a:lnTo>
                  <a:pt x="529022" y="328526"/>
                </a:lnTo>
                <a:lnTo>
                  <a:pt x="524959" y="328587"/>
                </a:lnTo>
                <a:lnTo>
                  <a:pt x="523010" y="329389"/>
                </a:lnTo>
                <a:lnTo>
                  <a:pt x="515648" y="334761"/>
                </a:lnTo>
                <a:lnTo>
                  <a:pt x="510942" y="339254"/>
                </a:lnTo>
                <a:lnTo>
                  <a:pt x="508903" y="340469"/>
                </a:lnTo>
                <a:lnTo>
                  <a:pt x="502241" y="342974"/>
                </a:lnTo>
                <a:lnTo>
                  <a:pt x="495240" y="347597"/>
                </a:lnTo>
                <a:lnTo>
                  <a:pt x="490511" y="348956"/>
                </a:lnTo>
                <a:lnTo>
                  <a:pt x="480040" y="349949"/>
                </a:lnTo>
                <a:lnTo>
                  <a:pt x="477141" y="352119"/>
                </a:lnTo>
                <a:lnTo>
                  <a:pt x="475257" y="353808"/>
                </a:lnTo>
                <a:lnTo>
                  <a:pt x="473207" y="354935"/>
                </a:lnTo>
                <a:lnTo>
                  <a:pt x="466529" y="357314"/>
                </a:lnTo>
                <a:lnTo>
                  <a:pt x="459523" y="361900"/>
                </a:lnTo>
                <a:lnTo>
                  <a:pt x="452420" y="364405"/>
                </a:lnTo>
                <a:lnTo>
                  <a:pt x="444322" y="370388"/>
                </a:lnTo>
                <a:lnTo>
                  <a:pt x="441422" y="370992"/>
                </a:lnTo>
                <a:lnTo>
                  <a:pt x="439538" y="371153"/>
                </a:lnTo>
                <a:lnTo>
                  <a:pt x="437488" y="372054"/>
                </a:lnTo>
                <a:lnTo>
                  <a:pt x="430810" y="376321"/>
                </a:lnTo>
                <a:lnTo>
                  <a:pt x="422866" y="378316"/>
                </a:lnTo>
                <a:lnTo>
                  <a:pt x="418100" y="378530"/>
                </a:lnTo>
                <a:lnTo>
                  <a:pt x="416052" y="379353"/>
                </a:lnTo>
                <a:lnTo>
                  <a:pt x="409377" y="383511"/>
                </a:lnTo>
                <a:lnTo>
                  <a:pt x="404725" y="384762"/>
                </a:lnTo>
                <a:lnTo>
                  <a:pt x="403167" y="385889"/>
                </a:lnTo>
                <a:lnTo>
                  <a:pt x="402128" y="387435"/>
                </a:lnTo>
                <a:lnTo>
                  <a:pt x="401436" y="389259"/>
                </a:lnTo>
                <a:lnTo>
                  <a:pt x="400180" y="390475"/>
                </a:lnTo>
                <a:lnTo>
                  <a:pt x="398549" y="391285"/>
                </a:lnTo>
                <a:lnTo>
                  <a:pt x="396669" y="391826"/>
                </a:lnTo>
                <a:lnTo>
                  <a:pt x="392462" y="394543"/>
                </a:lnTo>
                <a:lnTo>
                  <a:pt x="390228" y="396379"/>
                </a:lnTo>
                <a:lnTo>
                  <a:pt x="387946" y="397603"/>
                </a:lnTo>
                <a:lnTo>
                  <a:pt x="383294" y="398963"/>
                </a:lnTo>
                <a:lnTo>
                  <a:pt x="381736" y="400119"/>
                </a:lnTo>
                <a:lnTo>
                  <a:pt x="380697" y="401684"/>
                </a:lnTo>
                <a:lnTo>
                  <a:pt x="380004" y="403520"/>
                </a:lnTo>
                <a:lnTo>
                  <a:pt x="378749" y="404745"/>
                </a:lnTo>
                <a:lnTo>
                  <a:pt x="377118" y="405561"/>
                </a:lnTo>
                <a:lnTo>
                  <a:pt x="375238" y="406106"/>
                </a:lnTo>
                <a:lnTo>
                  <a:pt x="373984" y="407262"/>
                </a:lnTo>
                <a:lnTo>
                  <a:pt x="373147" y="408827"/>
                </a:lnTo>
                <a:lnTo>
                  <a:pt x="371805" y="413249"/>
                </a:lnTo>
                <a:lnTo>
                  <a:pt x="370901" y="413612"/>
                </a:lnTo>
                <a:lnTo>
                  <a:pt x="367781" y="414015"/>
                </a:lnTo>
                <a:lnTo>
                  <a:pt x="365837" y="414916"/>
                </a:lnTo>
                <a:lnTo>
                  <a:pt x="358484" y="420460"/>
                </a:lnTo>
                <a:lnTo>
                  <a:pt x="346580" y="432097"/>
                </a:lnTo>
                <a:lnTo>
                  <a:pt x="344560" y="433321"/>
                </a:lnTo>
                <a:lnTo>
                  <a:pt x="340198" y="434681"/>
                </a:lnTo>
                <a:lnTo>
                  <a:pt x="338718" y="435837"/>
                </a:lnTo>
                <a:lnTo>
                  <a:pt x="337731" y="437402"/>
                </a:lnTo>
                <a:lnTo>
                  <a:pt x="337073" y="439239"/>
                </a:lnTo>
                <a:lnTo>
                  <a:pt x="335840" y="440464"/>
                </a:lnTo>
                <a:lnTo>
                  <a:pt x="334225" y="441280"/>
                </a:lnTo>
                <a:lnTo>
                  <a:pt x="332354" y="441824"/>
                </a:lnTo>
                <a:lnTo>
                  <a:pt x="331107" y="442981"/>
                </a:lnTo>
                <a:lnTo>
                  <a:pt x="330275" y="444546"/>
                </a:lnTo>
                <a:lnTo>
                  <a:pt x="329721" y="446383"/>
                </a:lnTo>
                <a:lnTo>
                  <a:pt x="326989" y="450540"/>
                </a:lnTo>
                <a:lnTo>
                  <a:pt x="325150" y="452760"/>
                </a:lnTo>
                <a:lnTo>
                  <a:pt x="323129" y="454240"/>
                </a:lnTo>
                <a:lnTo>
                  <a:pt x="318767" y="455885"/>
                </a:lnTo>
                <a:lnTo>
                  <a:pt x="317287" y="457117"/>
                </a:lnTo>
                <a:lnTo>
                  <a:pt x="316300" y="458733"/>
                </a:lnTo>
                <a:lnTo>
                  <a:pt x="314715" y="463236"/>
                </a:lnTo>
                <a:lnTo>
                  <a:pt x="313792" y="463605"/>
                </a:lnTo>
                <a:lnTo>
                  <a:pt x="310648" y="464016"/>
                </a:lnTo>
                <a:lnTo>
                  <a:pt x="309493" y="464919"/>
                </a:lnTo>
                <a:lnTo>
                  <a:pt x="308723" y="466315"/>
                </a:lnTo>
                <a:lnTo>
                  <a:pt x="308209" y="468039"/>
                </a:lnTo>
                <a:lnTo>
                  <a:pt x="307072" y="469189"/>
                </a:lnTo>
                <a:lnTo>
                  <a:pt x="305522" y="469955"/>
                </a:lnTo>
                <a:lnTo>
                  <a:pt x="303694" y="470466"/>
                </a:lnTo>
                <a:lnTo>
                  <a:pt x="302475" y="471600"/>
                </a:lnTo>
                <a:lnTo>
                  <a:pt x="301663" y="473150"/>
                </a:lnTo>
                <a:lnTo>
                  <a:pt x="301121" y="474978"/>
                </a:lnTo>
                <a:lnTo>
                  <a:pt x="299966" y="476195"/>
                </a:lnTo>
                <a:lnTo>
                  <a:pt x="298403" y="477007"/>
                </a:lnTo>
                <a:lnTo>
                  <a:pt x="296567" y="477549"/>
                </a:lnTo>
                <a:lnTo>
                  <a:pt x="292410" y="480267"/>
                </a:lnTo>
                <a:lnTo>
                  <a:pt x="279715" y="491831"/>
                </a:lnTo>
                <a:lnTo>
                  <a:pt x="278552" y="492193"/>
                </a:lnTo>
                <a:lnTo>
                  <a:pt x="268761" y="492824"/>
                </a:lnTo>
                <a:lnTo>
                  <a:pt x="267281" y="493649"/>
                </a:lnTo>
                <a:lnTo>
                  <a:pt x="266294" y="494994"/>
                </a:lnTo>
                <a:lnTo>
                  <a:pt x="265635" y="496683"/>
                </a:lnTo>
                <a:lnTo>
                  <a:pt x="264403" y="497810"/>
                </a:lnTo>
                <a:lnTo>
                  <a:pt x="262787" y="498561"/>
                </a:lnTo>
                <a:lnTo>
                  <a:pt x="260917" y="499062"/>
                </a:lnTo>
                <a:lnTo>
                  <a:pt x="259669" y="500189"/>
                </a:lnTo>
                <a:lnTo>
                  <a:pt x="258838" y="501735"/>
                </a:lnTo>
                <a:lnTo>
                  <a:pt x="258284" y="503559"/>
                </a:lnTo>
                <a:lnTo>
                  <a:pt x="257120" y="504775"/>
                </a:lnTo>
                <a:lnTo>
                  <a:pt x="255552" y="505586"/>
                </a:lnTo>
                <a:lnTo>
                  <a:pt x="251122" y="506887"/>
                </a:lnTo>
                <a:lnTo>
                  <a:pt x="243977" y="513329"/>
                </a:lnTo>
                <a:lnTo>
                  <a:pt x="241255" y="513896"/>
                </a:lnTo>
                <a:lnTo>
                  <a:pt x="239418" y="514048"/>
                </a:lnTo>
                <a:lnTo>
                  <a:pt x="238193" y="514943"/>
                </a:lnTo>
                <a:lnTo>
                  <a:pt x="237377" y="516333"/>
                </a:lnTo>
                <a:lnTo>
                  <a:pt x="236067" y="520474"/>
                </a:lnTo>
                <a:lnTo>
                  <a:pt x="235165" y="520814"/>
                </a:lnTo>
                <a:lnTo>
                  <a:pt x="232047" y="521192"/>
                </a:lnTo>
                <a:lnTo>
                  <a:pt x="230898" y="522086"/>
                </a:lnTo>
                <a:lnTo>
                  <a:pt x="230132" y="523476"/>
                </a:lnTo>
                <a:lnTo>
                  <a:pt x="228903" y="527618"/>
                </a:lnTo>
                <a:lnTo>
                  <a:pt x="228691" y="532128"/>
                </a:lnTo>
                <a:lnTo>
                  <a:pt x="227866" y="533346"/>
                </a:lnTo>
                <a:lnTo>
                  <a:pt x="226523" y="534158"/>
                </a:lnTo>
                <a:lnTo>
                  <a:pt x="221753" y="535687"/>
                </a:lnTo>
                <a:lnTo>
                  <a:pt x="221457" y="5429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Annotation21"/>
          <p:cNvSpPr/>
          <p:nvPr/>
        </p:nvSpPr>
        <p:spPr>
          <a:xfrm>
            <a:off x="7108031" y="2793235"/>
            <a:ext cx="157068" cy="271344"/>
          </a:xfrm>
          <a:custGeom>
            <a:avLst/>
            <a:gdLst/>
            <a:ahLst/>
            <a:cxnLst/>
            <a:rect l="0" t="0" r="0" b="0"/>
            <a:pathLst>
              <a:path w="157068" h="271344">
                <a:moveTo>
                  <a:pt x="35719" y="28546"/>
                </a:moveTo>
                <a:lnTo>
                  <a:pt x="35719" y="34697"/>
                </a:lnTo>
                <a:lnTo>
                  <a:pt x="34925" y="35028"/>
                </a:lnTo>
                <a:lnTo>
                  <a:pt x="30064" y="35559"/>
                </a:lnTo>
                <a:lnTo>
                  <a:pt x="28869" y="35664"/>
                </a:lnTo>
                <a:lnTo>
                  <a:pt x="28614" y="43458"/>
                </a:lnTo>
                <a:lnTo>
                  <a:pt x="28601" y="45631"/>
                </a:lnTo>
                <a:lnTo>
                  <a:pt x="27799" y="47873"/>
                </a:lnTo>
                <a:lnTo>
                  <a:pt x="23670" y="54822"/>
                </a:lnTo>
                <a:lnTo>
                  <a:pt x="22427" y="59539"/>
                </a:lnTo>
                <a:lnTo>
                  <a:pt x="21726" y="66657"/>
                </a:lnTo>
                <a:lnTo>
                  <a:pt x="21470" y="75016"/>
                </a:lnTo>
                <a:lnTo>
                  <a:pt x="21457" y="78576"/>
                </a:lnTo>
                <a:lnTo>
                  <a:pt x="20655" y="81743"/>
                </a:lnTo>
                <a:lnTo>
                  <a:pt x="16526" y="89993"/>
                </a:lnTo>
                <a:lnTo>
                  <a:pt x="15283" y="95014"/>
                </a:lnTo>
                <a:lnTo>
                  <a:pt x="14730" y="102008"/>
                </a:lnTo>
                <a:lnTo>
                  <a:pt x="14583" y="106096"/>
                </a:lnTo>
                <a:lnTo>
                  <a:pt x="13691" y="109615"/>
                </a:lnTo>
                <a:lnTo>
                  <a:pt x="10583" y="115641"/>
                </a:lnTo>
                <a:lnTo>
                  <a:pt x="8673" y="123082"/>
                </a:lnTo>
                <a:lnTo>
                  <a:pt x="7823" y="130887"/>
                </a:lnTo>
                <a:lnTo>
                  <a:pt x="7446" y="137002"/>
                </a:lnTo>
                <a:lnTo>
                  <a:pt x="7233" y="144907"/>
                </a:lnTo>
                <a:lnTo>
                  <a:pt x="6410" y="147395"/>
                </a:lnTo>
                <a:lnTo>
                  <a:pt x="3378" y="152276"/>
                </a:lnTo>
                <a:lnTo>
                  <a:pt x="1502" y="159208"/>
                </a:lnTo>
                <a:lnTo>
                  <a:pt x="1001" y="163279"/>
                </a:lnTo>
                <a:lnTo>
                  <a:pt x="1461" y="166787"/>
                </a:lnTo>
                <a:lnTo>
                  <a:pt x="2562" y="169919"/>
                </a:lnTo>
                <a:lnTo>
                  <a:pt x="5108" y="175516"/>
                </a:lnTo>
                <a:lnTo>
                  <a:pt x="6239" y="180649"/>
                </a:lnTo>
                <a:lnTo>
                  <a:pt x="6742" y="187693"/>
                </a:lnTo>
                <a:lnTo>
                  <a:pt x="6876" y="191794"/>
                </a:lnTo>
                <a:lnTo>
                  <a:pt x="6171" y="195322"/>
                </a:lnTo>
                <a:lnTo>
                  <a:pt x="2182" y="204079"/>
                </a:lnTo>
                <a:lnTo>
                  <a:pt x="647" y="211701"/>
                </a:lnTo>
                <a:lnTo>
                  <a:pt x="192" y="218987"/>
                </a:lnTo>
                <a:lnTo>
                  <a:pt x="57" y="226172"/>
                </a:lnTo>
                <a:lnTo>
                  <a:pt x="0" y="252383"/>
                </a:lnTo>
                <a:lnTo>
                  <a:pt x="794" y="254765"/>
                </a:lnTo>
                <a:lnTo>
                  <a:pt x="5655" y="262173"/>
                </a:lnTo>
                <a:lnTo>
                  <a:pt x="6850" y="263872"/>
                </a:lnTo>
                <a:lnTo>
                  <a:pt x="7142" y="271343"/>
                </a:lnTo>
                <a:lnTo>
                  <a:pt x="7144" y="208403"/>
                </a:lnTo>
                <a:lnTo>
                  <a:pt x="7938" y="204807"/>
                </a:lnTo>
                <a:lnTo>
                  <a:pt x="10937" y="198695"/>
                </a:lnTo>
                <a:lnTo>
                  <a:pt x="12799" y="191216"/>
                </a:lnTo>
                <a:lnTo>
                  <a:pt x="13626" y="183394"/>
                </a:lnTo>
                <a:lnTo>
                  <a:pt x="13994" y="177271"/>
                </a:lnTo>
                <a:lnTo>
                  <a:pt x="14157" y="169788"/>
                </a:lnTo>
                <a:lnTo>
                  <a:pt x="14288" y="77260"/>
                </a:lnTo>
                <a:lnTo>
                  <a:pt x="16404" y="69776"/>
                </a:lnTo>
                <a:lnTo>
                  <a:pt x="19197" y="61952"/>
                </a:lnTo>
                <a:lnTo>
                  <a:pt x="20439" y="55829"/>
                </a:lnTo>
                <a:lnTo>
                  <a:pt x="21138" y="47919"/>
                </a:lnTo>
                <a:lnTo>
                  <a:pt x="22029" y="45430"/>
                </a:lnTo>
                <a:lnTo>
                  <a:pt x="26282" y="38929"/>
                </a:lnTo>
                <a:lnTo>
                  <a:pt x="30239" y="34213"/>
                </a:lnTo>
                <a:lnTo>
                  <a:pt x="38428" y="25873"/>
                </a:lnTo>
                <a:lnTo>
                  <a:pt x="39907" y="23589"/>
                </a:lnTo>
                <a:lnTo>
                  <a:pt x="41549" y="18935"/>
                </a:lnTo>
                <a:lnTo>
                  <a:pt x="42781" y="17376"/>
                </a:lnTo>
                <a:lnTo>
                  <a:pt x="44395" y="16337"/>
                </a:lnTo>
                <a:lnTo>
                  <a:pt x="46265" y="15644"/>
                </a:lnTo>
                <a:lnTo>
                  <a:pt x="50461" y="12758"/>
                </a:lnTo>
                <a:lnTo>
                  <a:pt x="52690" y="10877"/>
                </a:lnTo>
                <a:lnTo>
                  <a:pt x="54971" y="9623"/>
                </a:lnTo>
                <a:lnTo>
                  <a:pt x="59621" y="8230"/>
                </a:lnTo>
                <a:lnTo>
                  <a:pt x="64334" y="5494"/>
                </a:lnTo>
                <a:lnTo>
                  <a:pt x="66702" y="3653"/>
                </a:lnTo>
                <a:lnTo>
                  <a:pt x="71449" y="1608"/>
                </a:lnTo>
                <a:lnTo>
                  <a:pt x="76205" y="699"/>
                </a:lnTo>
                <a:lnTo>
                  <a:pt x="80964" y="295"/>
                </a:lnTo>
                <a:lnTo>
                  <a:pt x="84315" y="67"/>
                </a:lnTo>
                <a:lnTo>
                  <a:pt x="92891" y="0"/>
                </a:lnTo>
                <a:lnTo>
                  <a:pt x="96059" y="784"/>
                </a:lnTo>
                <a:lnTo>
                  <a:pt x="98964" y="2101"/>
                </a:lnTo>
                <a:lnTo>
                  <a:pt x="101695" y="3772"/>
                </a:lnTo>
                <a:lnTo>
                  <a:pt x="104309" y="4886"/>
                </a:lnTo>
                <a:lnTo>
                  <a:pt x="106845" y="5629"/>
                </a:lnTo>
                <a:lnTo>
                  <a:pt x="109330" y="6125"/>
                </a:lnTo>
                <a:lnTo>
                  <a:pt x="114208" y="8791"/>
                </a:lnTo>
                <a:lnTo>
                  <a:pt x="119022" y="12622"/>
                </a:lnTo>
                <a:lnTo>
                  <a:pt x="123807" y="16971"/>
                </a:lnTo>
                <a:lnTo>
                  <a:pt x="128437" y="21321"/>
                </a:lnTo>
                <a:lnTo>
                  <a:pt x="138407" y="31230"/>
                </a:lnTo>
                <a:lnTo>
                  <a:pt x="139896" y="33510"/>
                </a:lnTo>
                <a:lnTo>
                  <a:pt x="142786" y="40512"/>
                </a:lnTo>
                <a:lnTo>
                  <a:pt x="147522" y="47614"/>
                </a:lnTo>
                <a:lnTo>
                  <a:pt x="150072" y="54745"/>
                </a:lnTo>
                <a:lnTo>
                  <a:pt x="153482" y="59505"/>
                </a:lnTo>
                <a:lnTo>
                  <a:pt x="154709" y="62679"/>
                </a:lnTo>
                <a:lnTo>
                  <a:pt x="156072" y="70439"/>
                </a:lnTo>
                <a:lnTo>
                  <a:pt x="156678" y="77063"/>
                </a:lnTo>
                <a:lnTo>
                  <a:pt x="157067" y="83991"/>
                </a:lnTo>
                <a:lnTo>
                  <a:pt x="155003" y="87055"/>
                </a:lnTo>
                <a:lnTo>
                  <a:pt x="153342" y="88983"/>
                </a:lnTo>
                <a:lnTo>
                  <a:pt x="152234" y="91063"/>
                </a:lnTo>
                <a:lnTo>
                  <a:pt x="149882" y="97781"/>
                </a:lnTo>
                <a:lnTo>
                  <a:pt x="146518" y="102445"/>
                </a:lnTo>
                <a:lnTo>
                  <a:pt x="144510" y="104005"/>
                </a:lnTo>
                <a:lnTo>
                  <a:pt x="142378" y="105046"/>
                </a:lnTo>
                <a:lnTo>
                  <a:pt x="140162" y="105740"/>
                </a:lnTo>
                <a:lnTo>
                  <a:pt x="135583" y="108627"/>
                </a:lnTo>
                <a:lnTo>
                  <a:pt x="133252" y="110508"/>
                </a:lnTo>
                <a:lnTo>
                  <a:pt x="130903" y="111763"/>
                </a:lnTo>
                <a:lnTo>
                  <a:pt x="126177" y="113157"/>
                </a:lnTo>
                <a:lnTo>
                  <a:pt x="121431" y="115892"/>
                </a:lnTo>
                <a:lnTo>
                  <a:pt x="119053" y="117733"/>
                </a:lnTo>
                <a:lnTo>
                  <a:pt x="114296" y="119778"/>
                </a:lnTo>
                <a:lnTo>
                  <a:pt x="111916" y="120324"/>
                </a:lnTo>
                <a:lnTo>
                  <a:pt x="107155" y="123047"/>
                </a:lnTo>
                <a:lnTo>
                  <a:pt x="104774" y="124884"/>
                </a:lnTo>
                <a:lnTo>
                  <a:pt x="101599" y="126109"/>
                </a:lnTo>
                <a:lnTo>
                  <a:pt x="97896" y="126925"/>
                </a:lnTo>
                <a:lnTo>
                  <a:pt x="93839" y="127470"/>
                </a:lnTo>
                <a:lnTo>
                  <a:pt x="90340" y="127833"/>
                </a:lnTo>
                <a:lnTo>
                  <a:pt x="87214" y="128074"/>
                </a:lnTo>
                <a:lnTo>
                  <a:pt x="84336" y="128236"/>
                </a:lnTo>
                <a:lnTo>
                  <a:pt x="81624" y="129137"/>
                </a:lnTo>
                <a:lnTo>
                  <a:pt x="79023" y="130532"/>
                </a:lnTo>
                <a:lnTo>
                  <a:pt x="76494" y="132255"/>
                </a:lnTo>
                <a:lnTo>
                  <a:pt x="73221" y="133404"/>
                </a:lnTo>
                <a:lnTo>
                  <a:pt x="69452" y="134170"/>
                </a:lnTo>
                <a:lnTo>
                  <a:pt x="65351" y="134681"/>
                </a:lnTo>
                <a:lnTo>
                  <a:pt x="61824" y="135022"/>
                </a:lnTo>
                <a:lnTo>
                  <a:pt x="58679" y="135248"/>
                </a:lnTo>
                <a:lnTo>
                  <a:pt x="55788" y="135400"/>
                </a:lnTo>
                <a:lnTo>
                  <a:pt x="50459" y="135568"/>
                </a:lnTo>
                <a:lnTo>
                  <a:pt x="35908" y="135702"/>
                </a:lnTo>
                <a:lnTo>
                  <a:pt x="35755" y="135702"/>
                </a:lnTo>
                <a:lnTo>
                  <a:pt x="42863" y="1357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Annotation22"/>
          <p:cNvSpPr/>
          <p:nvPr/>
        </p:nvSpPr>
        <p:spPr>
          <a:xfrm>
            <a:off x="7315226" y="2864644"/>
            <a:ext cx="107096" cy="128588"/>
          </a:xfrm>
          <a:custGeom>
            <a:avLst/>
            <a:gdLst/>
            <a:ahLst/>
            <a:cxnLst/>
            <a:rect l="0" t="0" r="0" b="0"/>
            <a:pathLst>
              <a:path w="107096" h="128588">
                <a:moveTo>
                  <a:pt x="14262" y="50006"/>
                </a:moveTo>
                <a:lnTo>
                  <a:pt x="7205" y="50006"/>
                </a:lnTo>
                <a:lnTo>
                  <a:pt x="30064" y="50006"/>
                </a:lnTo>
                <a:lnTo>
                  <a:pt x="32734" y="49212"/>
                </a:lnTo>
                <a:lnTo>
                  <a:pt x="35307" y="47889"/>
                </a:lnTo>
                <a:lnTo>
                  <a:pt x="37817" y="46213"/>
                </a:lnTo>
                <a:lnTo>
                  <a:pt x="40284" y="45096"/>
                </a:lnTo>
                <a:lnTo>
                  <a:pt x="42723" y="44352"/>
                </a:lnTo>
                <a:lnTo>
                  <a:pt x="45142" y="43855"/>
                </a:lnTo>
                <a:lnTo>
                  <a:pt x="48342" y="43524"/>
                </a:lnTo>
                <a:lnTo>
                  <a:pt x="52062" y="43304"/>
                </a:lnTo>
                <a:lnTo>
                  <a:pt x="56132" y="43156"/>
                </a:lnTo>
                <a:lnTo>
                  <a:pt x="59637" y="42265"/>
                </a:lnTo>
                <a:lnTo>
                  <a:pt x="62767" y="40876"/>
                </a:lnTo>
                <a:lnTo>
                  <a:pt x="65649" y="39157"/>
                </a:lnTo>
                <a:lnTo>
                  <a:pt x="68364" y="38011"/>
                </a:lnTo>
                <a:lnTo>
                  <a:pt x="70967" y="37247"/>
                </a:lnTo>
                <a:lnTo>
                  <a:pt x="73496" y="36737"/>
                </a:lnTo>
                <a:lnTo>
                  <a:pt x="75976" y="35604"/>
                </a:lnTo>
                <a:lnTo>
                  <a:pt x="78423" y="34055"/>
                </a:lnTo>
                <a:lnTo>
                  <a:pt x="80848" y="32228"/>
                </a:lnTo>
                <a:lnTo>
                  <a:pt x="83259" y="31010"/>
                </a:lnTo>
                <a:lnTo>
                  <a:pt x="85660" y="30198"/>
                </a:lnTo>
                <a:lnTo>
                  <a:pt x="91424" y="28895"/>
                </a:lnTo>
                <a:lnTo>
                  <a:pt x="94328" y="26600"/>
                </a:lnTo>
                <a:lnTo>
                  <a:pt x="96215" y="24877"/>
                </a:lnTo>
                <a:lnTo>
                  <a:pt x="98266" y="23729"/>
                </a:lnTo>
                <a:lnTo>
                  <a:pt x="100427" y="22962"/>
                </a:lnTo>
                <a:lnTo>
                  <a:pt x="105806" y="21734"/>
                </a:lnTo>
                <a:lnTo>
                  <a:pt x="106248" y="20839"/>
                </a:lnTo>
                <a:lnTo>
                  <a:pt x="106737" y="17728"/>
                </a:lnTo>
                <a:lnTo>
                  <a:pt x="107053" y="14173"/>
                </a:lnTo>
                <a:lnTo>
                  <a:pt x="107095" y="10797"/>
                </a:lnTo>
                <a:lnTo>
                  <a:pt x="106312" y="9579"/>
                </a:lnTo>
                <a:lnTo>
                  <a:pt x="104998" y="8767"/>
                </a:lnTo>
                <a:lnTo>
                  <a:pt x="103327" y="8226"/>
                </a:lnTo>
                <a:lnTo>
                  <a:pt x="101421" y="7865"/>
                </a:lnTo>
                <a:lnTo>
                  <a:pt x="99356" y="7625"/>
                </a:lnTo>
                <a:lnTo>
                  <a:pt x="94129" y="7238"/>
                </a:lnTo>
                <a:lnTo>
                  <a:pt x="91297" y="5069"/>
                </a:lnTo>
                <a:lnTo>
                  <a:pt x="89431" y="3379"/>
                </a:lnTo>
                <a:lnTo>
                  <a:pt x="87393" y="2253"/>
                </a:lnTo>
                <a:lnTo>
                  <a:pt x="85241" y="1502"/>
                </a:lnTo>
                <a:lnTo>
                  <a:pt x="79876" y="296"/>
                </a:lnTo>
                <a:lnTo>
                  <a:pt x="77025" y="132"/>
                </a:lnTo>
                <a:lnTo>
                  <a:pt x="72521" y="26"/>
                </a:lnTo>
                <a:lnTo>
                  <a:pt x="45005" y="0"/>
                </a:lnTo>
                <a:lnTo>
                  <a:pt x="43489" y="794"/>
                </a:lnTo>
                <a:lnTo>
                  <a:pt x="41684" y="2116"/>
                </a:lnTo>
                <a:lnTo>
                  <a:pt x="39686" y="3792"/>
                </a:lnTo>
                <a:lnTo>
                  <a:pt x="37562" y="4909"/>
                </a:lnTo>
                <a:lnTo>
                  <a:pt x="35351" y="5654"/>
                </a:lnTo>
                <a:lnTo>
                  <a:pt x="33084" y="6151"/>
                </a:lnTo>
                <a:lnTo>
                  <a:pt x="30778" y="7275"/>
                </a:lnTo>
                <a:lnTo>
                  <a:pt x="28447" y="8819"/>
                </a:lnTo>
                <a:lnTo>
                  <a:pt x="26100" y="10642"/>
                </a:lnTo>
                <a:lnTo>
                  <a:pt x="23741" y="11857"/>
                </a:lnTo>
                <a:lnTo>
                  <a:pt x="21375" y="12667"/>
                </a:lnTo>
                <a:lnTo>
                  <a:pt x="19003" y="13207"/>
                </a:lnTo>
                <a:lnTo>
                  <a:pt x="17423" y="14361"/>
                </a:lnTo>
                <a:lnTo>
                  <a:pt x="16369" y="15924"/>
                </a:lnTo>
                <a:lnTo>
                  <a:pt x="15198" y="19777"/>
                </a:lnTo>
                <a:lnTo>
                  <a:pt x="14885" y="21916"/>
                </a:lnTo>
                <a:lnTo>
                  <a:pt x="14678" y="24135"/>
                </a:lnTo>
                <a:lnTo>
                  <a:pt x="13745" y="26409"/>
                </a:lnTo>
                <a:lnTo>
                  <a:pt x="12330" y="28718"/>
                </a:lnTo>
                <a:lnTo>
                  <a:pt x="8146" y="34336"/>
                </a:lnTo>
                <a:lnTo>
                  <a:pt x="7804" y="36384"/>
                </a:lnTo>
                <a:lnTo>
                  <a:pt x="7574" y="39337"/>
                </a:lnTo>
                <a:lnTo>
                  <a:pt x="7422" y="42893"/>
                </a:lnTo>
                <a:lnTo>
                  <a:pt x="6527" y="45264"/>
                </a:lnTo>
                <a:lnTo>
                  <a:pt x="5136" y="46845"/>
                </a:lnTo>
                <a:lnTo>
                  <a:pt x="3416" y="47899"/>
                </a:lnTo>
                <a:lnTo>
                  <a:pt x="2268" y="49395"/>
                </a:lnTo>
                <a:lnTo>
                  <a:pt x="1503" y="51186"/>
                </a:lnTo>
                <a:lnTo>
                  <a:pt x="993" y="53174"/>
                </a:lnTo>
                <a:lnTo>
                  <a:pt x="653" y="55293"/>
                </a:lnTo>
                <a:lnTo>
                  <a:pt x="427" y="57499"/>
                </a:lnTo>
                <a:lnTo>
                  <a:pt x="276" y="59764"/>
                </a:lnTo>
                <a:lnTo>
                  <a:pt x="176" y="62067"/>
                </a:lnTo>
                <a:lnTo>
                  <a:pt x="64" y="66744"/>
                </a:lnTo>
                <a:lnTo>
                  <a:pt x="0" y="73839"/>
                </a:lnTo>
                <a:lnTo>
                  <a:pt x="785" y="76213"/>
                </a:lnTo>
                <a:lnTo>
                  <a:pt x="2103" y="78590"/>
                </a:lnTo>
                <a:lnTo>
                  <a:pt x="3774" y="80968"/>
                </a:lnTo>
                <a:lnTo>
                  <a:pt x="4888" y="83348"/>
                </a:lnTo>
                <a:lnTo>
                  <a:pt x="5632" y="85727"/>
                </a:lnTo>
                <a:lnTo>
                  <a:pt x="6127" y="88108"/>
                </a:lnTo>
                <a:lnTo>
                  <a:pt x="7251" y="90488"/>
                </a:lnTo>
                <a:lnTo>
                  <a:pt x="8794" y="92869"/>
                </a:lnTo>
                <a:lnTo>
                  <a:pt x="10616" y="95250"/>
                </a:lnTo>
                <a:lnTo>
                  <a:pt x="13419" y="97631"/>
                </a:lnTo>
                <a:lnTo>
                  <a:pt x="16875" y="100012"/>
                </a:lnTo>
                <a:lnTo>
                  <a:pt x="20767" y="102394"/>
                </a:lnTo>
                <a:lnTo>
                  <a:pt x="24155" y="104775"/>
                </a:lnTo>
                <a:lnTo>
                  <a:pt x="27206" y="107156"/>
                </a:lnTo>
                <a:lnTo>
                  <a:pt x="30034" y="109537"/>
                </a:lnTo>
                <a:lnTo>
                  <a:pt x="32715" y="111124"/>
                </a:lnTo>
                <a:lnTo>
                  <a:pt x="35295" y="112183"/>
                </a:lnTo>
                <a:lnTo>
                  <a:pt x="37809" y="112888"/>
                </a:lnTo>
                <a:lnTo>
                  <a:pt x="40279" y="114153"/>
                </a:lnTo>
                <a:lnTo>
                  <a:pt x="42719" y="115789"/>
                </a:lnTo>
                <a:lnTo>
                  <a:pt x="45139" y="117674"/>
                </a:lnTo>
                <a:lnTo>
                  <a:pt x="47546" y="118930"/>
                </a:lnTo>
                <a:lnTo>
                  <a:pt x="49945" y="119768"/>
                </a:lnTo>
                <a:lnTo>
                  <a:pt x="52338" y="120327"/>
                </a:lnTo>
                <a:lnTo>
                  <a:pt x="55521" y="121493"/>
                </a:lnTo>
                <a:lnTo>
                  <a:pt x="59230" y="123064"/>
                </a:lnTo>
                <a:lnTo>
                  <a:pt x="63290" y="124905"/>
                </a:lnTo>
                <a:lnTo>
                  <a:pt x="66792" y="126132"/>
                </a:lnTo>
                <a:lnTo>
                  <a:pt x="69919" y="126950"/>
                </a:lnTo>
                <a:lnTo>
                  <a:pt x="72797" y="127496"/>
                </a:lnTo>
                <a:lnTo>
                  <a:pt x="75510" y="127860"/>
                </a:lnTo>
                <a:lnTo>
                  <a:pt x="78112" y="128102"/>
                </a:lnTo>
                <a:lnTo>
                  <a:pt x="85699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Annotation23"/>
          <p:cNvSpPr/>
          <p:nvPr/>
        </p:nvSpPr>
        <p:spPr>
          <a:xfrm>
            <a:off x="7543800" y="2757487"/>
            <a:ext cx="21432" cy="257176"/>
          </a:xfrm>
          <a:custGeom>
            <a:avLst/>
            <a:gdLst/>
            <a:ahLst/>
            <a:cxnLst/>
            <a:rect l="0" t="0" r="0" b="0"/>
            <a:pathLst>
              <a:path w="21432" h="257176">
                <a:moveTo>
                  <a:pt x="7144" y="0"/>
                </a:moveTo>
                <a:lnTo>
                  <a:pt x="992" y="0"/>
                </a:lnTo>
                <a:lnTo>
                  <a:pt x="661" y="794"/>
                </a:lnTo>
                <a:lnTo>
                  <a:pt x="58" y="7276"/>
                </a:lnTo>
                <a:lnTo>
                  <a:pt x="0" y="63030"/>
                </a:lnTo>
                <a:lnTo>
                  <a:pt x="793" y="67420"/>
                </a:lnTo>
                <a:lnTo>
                  <a:pt x="2117" y="71934"/>
                </a:lnTo>
                <a:lnTo>
                  <a:pt x="3792" y="76531"/>
                </a:lnTo>
                <a:lnTo>
                  <a:pt x="4909" y="81184"/>
                </a:lnTo>
                <a:lnTo>
                  <a:pt x="5654" y="85873"/>
                </a:lnTo>
                <a:lnTo>
                  <a:pt x="6151" y="90586"/>
                </a:lnTo>
                <a:lnTo>
                  <a:pt x="6482" y="95316"/>
                </a:lnTo>
                <a:lnTo>
                  <a:pt x="6702" y="100056"/>
                </a:lnTo>
                <a:lnTo>
                  <a:pt x="6850" y="104805"/>
                </a:lnTo>
                <a:lnTo>
                  <a:pt x="7741" y="109557"/>
                </a:lnTo>
                <a:lnTo>
                  <a:pt x="9129" y="114313"/>
                </a:lnTo>
                <a:lnTo>
                  <a:pt x="10849" y="119072"/>
                </a:lnTo>
                <a:lnTo>
                  <a:pt x="11995" y="123831"/>
                </a:lnTo>
                <a:lnTo>
                  <a:pt x="12759" y="128592"/>
                </a:lnTo>
                <a:lnTo>
                  <a:pt x="13268" y="133353"/>
                </a:lnTo>
                <a:lnTo>
                  <a:pt x="13608" y="138115"/>
                </a:lnTo>
                <a:lnTo>
                  <a:pt x="13835" y="142876"/>
                </a:lnTo>
                <a:lnTo>
                  <a:pt x="14086" y="152401"/>
                </a:lnTo>
                <a:lnTo>
                  <a:pt x="14288" y="226513"/>
                </a:lnTo>
                <a:lnTo>
                  <a:pt x="15080" y="230384"/>
                </a:lnTo>
                <a:lnTo>
                  <a:pt x="16404" y="233758"/>
                </a:lnTo>
                <a:lnTo>
                  <a:pt x="18080" y="236801"/>
                </a:lnTo>
                <a:lnTo>
                  <a:pt x="19197" y="239624"/>
                </a:lnTo>
                <a:lnTo>
                  <a:pt x="19941" y="242300"/>
                </a:lnTo>
                <a:lnTo>
                  <a:pt x="20438" y="244877"/>
                </a:lnTo>
                <a:lnTo>
                  <a:pt x="20989" y="249857"/>
                </a:lnTo>
                <a:lnTo>
                  <a:pt x="21431" y="2571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Annotation24"/>
          <p:cNvSpPr/>
          <p:nvPr/>
        </p:nvSpPr>
        <p:spPr>
          <a:xfrm>
            <a:off x="7639702" y="2857500"/>
            <a:ext cx="161274" cy="141849"/>
          </a:xfrm>
          <a:custGeom>
            <a:avLst/>
            <a:gdLst/>
            <a:ahLst/>
            <a:cxnLst/>
            <a:rect l="0" t="0" r="0" b="0"/>
            <a:pathLst>
              <a:path w="161274" h="141849">
                <a:moveTo>
                  <a:pt x="11254" y="35719"/>
                </a:moveTo>
                <a:lnTo>
                  <a:pt x="4136" y="35719"/>
                </a:lnTo>
                <a:lnTo>
                  <a:pt x="326" y="39511"/>
                </a:lnTo>
                <a:lnTo>
                  <a:pt x="0" y="41422"/>
                </a:lnTo>
                <a:lnTo>
                  <a:pt x="577" y="43489"/>
                </a:lnTo>
                <a:lnTo>
                  <a:pt x="1754" y="45662"/>
                </a:lnTo>
                <a:lnTo>
                  <a:pt x="2540" y="47903"/>
                </a:lnTo>
                <a:lnTo>
                  <a:pt x="3063" y="50192"/>
                </a:lnTo>
                <a:lnTo>
                  <a:pt x="3904" y="55775"/>
                </a:lnTo>
                <a:lnTo>
                  <a:pt x="4766" y="57821"/>
                </a:lnTo>
                <a:lnTo>
                  <a:pt x="7842" y="64327"/>
                </a:lnTo>
                <a:lnTo>
                  <a:pt x="8979" y="67491"/>
                </a:lnTo>
                <a:lnTo>
                  <a:pt x="9737" y="70394"/>
                </a:lnTo>
                <a:lnTo>
                  <a:pt x="10243" y="73123"/>
                </a:lnTo>
                <a:lnTo>
                  <a:pt x="11374" y="75736"/>
                </a:lnTo>
                <a:lnTo>
                  <a:pt x="12922" y="78272"/>
                </a:lnTo>
                <a:lnTo>
                  <a:pt x="14746" y="80756"/>
                </a:lnTo>
                <a:lnTo>
                  <a:pt x="16758" y="83206"/>
                </a:lnTo>
                <a:lnTo>
                  <a:pt x="18892" y="85634"/>
                </a:lnTo>
                <a:lnTo>
                  <a:pt x="21108" y="88045"/>
                </a:lnTo>
                <a:lnTo>
                  <a:pt x="23380" y="91240"/>
                </a:lnTo>
                <a:lnTo>
                  <a:pt x="25688" y="94958"/>
                </a:lnTo>
                <a:lnTo>
                  <a:pt x="28021" y="99024"/>
                </a:lnTo>
                <a:lnTo>
                  <a:pt x="29576" y="102529"/>
                </a:lnTo>
                <a:lnTo>
                  <a:pt x="30612" y="105659"/>
                </a:lnTo>
                <a:lnTo>
                  <a:pt x="31303" y="108539"/>
                </a:lnTo>
                <a:lnTo>
                  <a:pt x="32557" y="111253"/>
                </a:lnTo>
                <a:lnTo>
                  <a:pt x="34188" y="113856"/>
                </a:lnTo>
                <a:lnTo>
                  <a:pt x="38715" y="119945"/>
                </a:lnTo>
                <a:lnTo>
                  <a:pt x="41451" y="122894"/>
                </a:lnTo>
                <a:lnTo>
                  <a:pt x="52801" y="134405"/>
                </a:lnTo>
                <a:lnTo>
                  <a:pt x="54033" y="134847"/>
                </a:lnTo>
                <a:lnTo>
                  <a:pt x="57519" y="135338"/>
                </a:lnTo>
                <a:lnTo>
                  <a:pt x="58766" y="136263"/>
                </a:lnTo>
                <a:lnTo>
                  <a:pt x="59597" y="137673"/>
                </a:lnTo>
                <a:lnTo>
                  <a:pt x="60152" y="139407"/>
                </a:lnTo>
                <a:lnTo>
                  <a:pt x="61316" y="140563"/>
                </a:lnTo>
                <a:lnTo>
                  <a:pt x="62884" y="141334"/>
                </a:lnTo>
                <a:lnTo>
                  <a:pt x="64724" y="141848"/>
                </a:lnTo>
                <a:lnTo>
                  <a:pt x="65951" y="141396"/>
                </a:lnTo>
                <a:lnTo>
                  <a:pt x="66769" y="140302"/>
                </a:lnTo>
                <a:lnTo>
                  <a:pt x="67314" y="138778"/>
                </a:lnTo>
                <a:lnTo>
                  <a:pt x="68471" y="137763"/>
                </a:lnTo>
                <a:lnTo>
                  <a:pt x="70036" y="137085"/>
                </a:lnTo>
                <a:lnTo>
                  <a:pt x="71873" y="136634"/>
                </a:lnTo>
                <a:lnTo>
                  <a:pt x="73099" y="135540"/>
                </a:lnTo>
                <a:lnTo>
                  <a:pt x="73915" y="134016"/>
                </a:lnTo>
                <a:lnTo>
                  <a:pt x="75226" y="129660"/>
                </a:lnTo>
                <a:lnTo>
                  <a:pt x="75405" y="126947"/>
                </a:lnTo>
                <a:lnTo>
                  <a:pt x="75452" y="125113"/>
                </a:lnTo>
                <a:lnTo>
                  <a:pt x="76277" y="123096"/>
                </a:lnTo>
                <a:lnTo>
                  <a:pt x="79311" y="118738"/>
                </a:lnTo>
                <a:lnTo>
                  <a:pt x="80438" y="116465"/>
                </a:lnTo>
                <a:lnTo>
                  <a:pt x="81189" y="114156"/>
                </a:lnTo>
                <a:lnTo>
                  <a:pt x="81690" y="111823"/>
                </a:lnTo>
                <a:lnTo>
                  <a:pt x="82818" y="109473"/>
                </a:lnTo>
                <a:lnTo>
                  <a:pt x="84362" y="107113"/>
                </a:lnTo>
                <a:lnTo>
                  <a:pt x="86186" y="104747"/>
                </a:lnTo>
                <a:lnTo>
                  <a:pt x="88197" y="102375"/>
                </a:lnTo>
                <a:lnTo>
                  <a:pt x="90331" y="100000"/>
                </a:lnTo>
                <a:lnTo>
                  <a:pt x="94818" y="95244"/>
                </a:lnTo>
                <a:lnTo>
                  <a:pt x="99458" y="90485"/>
                </a:lnTo>
                <a:lnTo>
                  <a:pt x="101013" y="87311"/>
                </a:lnTo>
                <a:lnTo>
                  <a:pt x="102049" y="83607"/>
                </a:lnTo>
                <a:lnTo>
                  <a:pt x="102741" y="79551"/>
                </a:lnTo>
                <a:lnTo>
                  <a:pt x="103994" y="76053"/>
                </a:lnTo>
                <a:lnTo>
                  <a:pt x="105625" y="72927"/>
                </a:lnTo>
                <a:lnTo>
                  <a:pt x="107506" y="70049"/>
                </a:lnTo>
                <a:lnTo>
                  <a:pt x="109553" y="67337"/>
                </a:lnTo>
                <a:lnTo>
                  <a:pt x="111711" y="64735"/>
                </a:lnTo>
                <a:lnTo>
                  <a:pt x="113945" y="62207"/>
                </a:lnTo>
                <a:lnTo>
                  <a:pt x="116227" y="58934"/>
                </a:lnTo>
                <a:lnTo>
                  <a:pt x="118541" y="55164"/>
                </a:lnTo>
                <a:lnTo>
                  <a:pt x="120879" y="51063"/>
                </a:lnTo>
                <a:lnTo>
                  <a:pt x="123231" y="48330"/>
                </a:lnTo>
                <a:lnTo>
                  <a:pt x="125592" y="46507"/>
                </a:lnTo>
                <a:lnTo>
                  <a:pt x="130334" y="43689"/>
                </a:lnTo>
                <a:lnTo>
                  <a:pt x="135087" y="39790"/>
                </a:lnTo>
                <a:lnTo>
                  <a:pt x="136671" y="37639"/>
                </a:lnTo>
                <a:lnTo>
                  <a:pt x="137729" y="35411"/>
                </a:lnTo>
                <a:lnTo>
                  <a:pt x="138433" y="33132"/>
                </a:lnTo>
                <a:lnTo>
                  <a:pt x="139696" y="30820"/>
                </a:lnTo>
                <a:lnTo>
                  <a:pt x="141332" y="28484"/>
                </a:lnTo>
                <a:lnTo>
                  <a:pt x="143216" y="26133"/>
                </a:lnTo>
                <a:lnTo>
                  <a:pt x="144472" y="23772"/>
                </a:lnTo>
                <a:lnTo>
                  <a:pt x="145310" y="21404"/>
                </a:lnTo>
                <a:lnTo>
                  <a:pt x="145868" y="19032"/>
                </a:lnTo>
                <a:lnTo>
                  <a:pt x="147034" y="17450"/>
                </a:lnTo>
                <a:lnTo>
                  <a:pt x="148606" y="16396"/>
                </a:lnTo>
                <a:lnTo>
                  <a:pt x="150447" y="15693"/>
                </a:lnTo>
                <a:lnTo>
                  <a:pt x="151674" y="14431"/>
                </a:lnTo>
                <a:lnTo>
                  <a:pt x="152493" y="12795"/>
                </a:lnTo>
                <a:lnTo>
                  <a:pt x="153038" y="10911"/>
                </a:lnTo>
                <a:lnTo>
                  <a:pt x="155761" y="6701"/>
                </a:lnTo>
                <a:lnTo>
                  <a:pt x="161273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Annotation25"/>
          <p:cNvSpPr/>
          <p:nvPr/>
        </p:nvSpPr>
        <p:spPr>
          <a:xfrm>
            <a:off x="7850981" y="2850356"/>
            <a:ext cx="7145" cy="135732"/>
          </a:xfrm>
          <a:custGeom>
            <a:avLst/>
            <a:gdLst/>
            <a:ahLst/>
            <a:cxnLst/>
            <a:rect l="0" t="0" r="0" b="0"/>
            <a:pathLst>
              <a:path w="7145" h="135732">
                <a:moveTo>
                  <a:pt x="0" y="0"/>
                </a:moveTo>
                <a:lnTo>
                  <a:pt x="0" y="80876"/>
                </a:lnTo>
                <a:lnTo>
                  <a:pt x="793" y="84080"/>
                </a:lnTo>
                <a:lnTo>
                  <a:pt x="2117" y="87803"/>
                </a:lnTo>
                <a:lnTo>
                  <a:pt x="3792" y="91873"/>
                </a:lnTo>
                <a:lnTo>
                  <a:pt x="4909" y="95380"/>
                </a:lnTo>
                <a:lnTo>
                  <a:pt x="5654" y="98512"/>
                </a:lnTo>
                <a:lnTo>
                  <a:pt x="6850" y="105449"/>
                </a:lnTo>
                <a:lnTo>
                  <a:pt x="6947" y="107606"/>
                </a:lnTo>
                <a:lnTo>
                  <a:pt x="7118" y="119308"/>
                </a:lnTo>
                <a:lnTo>
                  <a:pt x="7144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Annotation26"/>
          <p:cNvSpPr/>
          <p:nvPr/>
        </p:nvSpPr>
        <p:spPr>
          <a:xfrm>
            <a:off x="7858125" y="2764631"/>
            <a:ext cx="14289" cy="7145"/>
          </a:xfrm>
          <a:custGeom>
            <a:avLst/>
            <a:gdLst/>
            <a:ahLst/>
            <a:cxnLst/>
            <a:rect l="0" t="0" r="0" b="0"/>
            <a:pathLst>
              <a:path w="14289" h="7145">
                <a:moveTo>
                  <a:pt x="14288" y="7144"/>
                </a:moveTo>
                <a:lnTo>
                  <a:pt x="3646" y="7144"/>
                </a:lnTo>
                <a:lnTo>
                  <a:pt x="2430" y="6350"/>
                </a:lnTo>
                <a:lnTo>
                  <a:pt x="1620" y="502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Annotation27"/>
          <p:cNvSpPr/>
          <p:nvPr/>
        </p:nvSpPr>
        <p:spPr>
          <a:xfrm>
            <a:off x="7958165" y="2836069"/>
            <a:ext cx="114263" cy="182495"/>
          </a:xfrm>
          <a:custGeom>
            <a:avLst/>
            <a:gdLst/>
            <a:ahLst/>
            <a:cxnLst/>
            <a:rect l="0" t="0" r="0" b="0"/>
            <a:pathLst>
              <a:path w="114263" h="182495">
                <a:moveTo>
                  <a:pt x="92841" y="7143"/>
                </a:moveTo>
                <a:lnTo>
                  <a:pt x="79634" y="7143"/>
                </a:lnTo>
                <a:lnTo>
                  <a:pt x="79274" y="6350"/>
                </a:lnTo>
                <a:lnTo>
                  <a:pt x="78873" y="3351"/>
                </a:lnTo>
                <a:lnTo>
                  <a:pt x="77972" y="2234"/>
                </a:lnTo>
                <a:lnTo>
                  <a:pt x="76579" y="1489"/>
                </a:lnTo>
                <a:lnTo>
                  <a:pt x="74856" y="993"/>
                </a:lnTo>
                <a:lnTo>
                  <a:pt x="72913" y="661"/>
                </a:lnTo>
                <a:lnTo>
                  <a:pt x="70825" y="441"/>
                </a:lnTo>
                <a:lnTo>
                  <a:pt x="68639" y="294"/>
                </a:lnTo>
                <a:lnTo>
                  <a:pt x="61976" y="130"/>
                </a:lnTo>
                <a:lnTo>
                  <a:pt x="19016" y="0"/>
                </a:lnTo>
                <a:lnTo>
                  <a:pt x="16637" y="794"/>
                </a:lnTo>
                <a:lnTo>
                  <a:pt x="14257" y="2116"/>
                </a:lnTo>
                <a:lnTo>
                  <a:pt x="8526" y="6151"/>
                </a:lnTo>
                <a:lnTo>
                  <a:pt x="5626" y="6702"/>
                </a:lnTo>
                <a:lnTo>
                  <a:pt x="3741" y="6849"/>
                </a:lnTo>
                <a:lnTo>
                  <a:pt x="2486" y="7741"/>
                </a:lnTo>
                <a:lnTo>
                  <a:pt x="1647" y="9129"/>
                </a:lnTo>
                <a:lnTo>
                  <a:pt x="303" y="13268"/>
                </a:lnTo>
                <a:lnTo>
                  <a:pt x="71" y="17778"/>
                </a:lnTo>
                <a:lnTo>
                  <a:pt x="0" y="24141"/>
                </a:lnTo>
                <a:lnTo>
                  <a:pt x="785" y="25619"/>
                </a:lnTo>
                <a:lnTo>
                  <a:pt x="2102" y="26604"/>
                </a:lnTo>
                <a:lnTo>
                  <a:pt x="3773" y="27261"/>
                </a:lnTo>
                <a:lnTo>
                  <a:pt x="4887" y="28493"/>
                </a:lnTo>
                <a:lnTo>
                  <a:pt x="5630" y="30107"/>
                </a:lnTo>
                <a:lnTo>
                  <a:pt x="6125" y="31978"/>
                </a:lnTo>
                <a:lnTo>
                  <a:pt x="8793" y="36173"/>
                </a:lnTo>
                <a:lnTo>
                  <a:pt x="10614" y="38402"/>
                </a:lnTo>
                <a:lnTo>
                  <a:pt x="12624" y="40683"/>
                </a:lnTo>
                <a:lnTo>
                  <a:pt x="14756" y="42997"/>
                </a:lnTo>
                <a:lnTo>
                  <a:pt x="19243" y="47685"/>
                </a:lnTo>
                <a:lnTo>
                  <a:pt x="23883" y="52414"/>
                </a:lnTo>
                <a:lnTo>
                  <a:pt x="26231" y="53992"/>
                </a:lnTo>
                <a:lnTo>
                  <a:pt x="28590" y="55045"/>
                </a:lnTo>
                <a:lnTo>
                  <a:pt x="30957" y="55746"/>
                </a:lnTo>
                <a:lnTo>
                  <a:pt x="33329" y="57008"/>
                </a:lnTo>
                <a:lnTo>
                  <a:pt x="35704" y="58642"/>
                </a:lnTo>
                <a:lnTo>
                  <a:pt x="38081" y="60526"/>
                </a:lnTo>
                <a:lnTo>
                  <a:pt x="40459" y="62576"/>
                </a:lnTo>
                <a:lnTo>
                  <a:pt x="42838" y="64736"/>
                </a:lnTo>
                <a:lnTo>
                  <a:pt x="45219" y="66970"/>
                </a:lnTo>
                <a:lnTo>
                  <a:pt x="48393" y="69252"/>
                </a:lnTo>
                <a:lnTo>
                  <a:pt x="52096" y="71568"/>
                </a:lnTo>
                <a:lnTo>
                  <a:pt x="56152" y="73906"/>
                </a:lnTo>
                <a:lnTo>
                  <a:pt x="59651" y="76258"/>
                </a:lnTo>
                <a:lnTo>
                  <a:pt x="62776" y="78620"/>
                </a:lnTo>
                <a:lnTo>
                  <a:pt x="65655" y="80988"/>
                </a:lnTo>
                <a:lnTo>
                  <a:pt x="68366" y="83361"/>
                </a:lnTo>
                <a:lnTo>
                  <a:pt x="70968" y="85736"/>
                </a:lnTo>
                <a:lnTo>
                  <a:pt x="75976" y="90492"/>
                </a:lnTo>
                <a:lnTo>
                  <a:pt x="109509" y="123825"/>
                </a:lnTo>
                <a:lnTo>
                  <a:pt x="111098" y="127000"/>
                </a:lnTo>
                <a:lnTo>
                  <a:pt x="112155" y="130704"/>
                </a:lnTo>
                <a:lnTo>
                  <a:pt x="112862" y="134761"/>
                </a:lnTo>
                <a:lnTo>
                  <a:pt x="113331" y="138259"/>
                </a:lnTo>
                <a:lnTo>
                  <a:pt x="113645" y="141385"/>
                </a:lnTo>
                <a:lnTo>
                  <a:pt x="114148" y="148313"/>
                </a:lnTo>
                <a:lnTo>
                  <a:pt x="114236" y="153306"/>
                </a:lnTo>
                <a:lnTo>
                  <a:pt x="114262" y="159812"/>
                </a:lnTo>
                <a:lnTo>
                  <a:pt x="113471" y="161310"/>
                </a:lnTo>
                <a:lnTo>
                  <a:pt x="112151" y="162309"/>
                </a:lnTo>
                <a:lnTo>
                  <a:pt x="110477" y="162974"/>
                </a:lnTo>
                <a:lnTo>
                  <a:pt x="109361" y="164212"/>
                </a:lnTo>
                <a:lnTo>
                  <a:pt x="108617" y="165831"/>
                </a:lnTo>
                <a:lnTo>
                  <a:pt x="107423" y="170340"/>
                </a:lnTo>
                <a:lnTo>
                  <a:pt x="105143" y="173073"/>
                </a:lnTo>
                <a:lnTo>
                  <a:pt x="101004" y="177503"/>
                </a:lnTo>
                <a:lnTo>
                  <a:pt x="96495" y="182063"/>
                </a:lnTo>
                <a:lnTo>
                  <a:pt x="94483" y="182494"/>
                </a:lnTo>
                <a:lnTo>
                  <a:pt x="92348" y="181987"/>
                </a:lnTo>
                <a:lnTo>
                  <a:pt x="90131" y="180856"/>
                </a:lnTo>
                <a:lnTo>
                  <a:pt x="87859" y="180102"/>
                </a:lnTo>
                <a:lnTo>
                  <a:pt x="85552" y="179599"/>
                </a:lnTo>
                <a:lnTo>
                  <a:pt x="83219" y="179264"/>
                </a:lnTo>
                <a:lnTo>
                  <a:pt x="80076" y="178247"/>
                </a:lnTo>
                <a:lnTo>
                  <a:pt x="76394" y="176775"/>
                </a:lnTo>
                <a:lnTo>
                  <a:pt x="72352" y="175000"/>
                </a:lnTo>
                <a:lnTo>
                  <a:pt x="68069" y="173816"/>
                </a:lnTo>
                <a:lnTo>
                  <a:pt x="63627" y="173027"/>
                </a:lnTo>
                <a:lnTo>
                  <a:pt x="59077" y="172501"/>
                </a:lnTo>
                <a:lnTo>
                  <a:pt x="55251" y="172151"/>
                </a:lnTo>
                <a:lnTo>
                  <a:pt x="51906" y="171917"/>
                </a:lnTo>
                <a:lnTo>
                  <a:pt x="48882" y="171761"/>
                </a:lnTo>
                <a:lnTo>
                  <a:pt x="46072" y="170864"/>
                </a:lnTo>
                <a:lnTo>
                  <a:pt x="43406" y="169472"/>
                </a:lnTo>
                <a:lnTo>
                  <a:pt x="40834" y="167750"/>
                </a:lnTo>
                <a:lnTo>
                  <a:pt x="37533" y="166602"/>
                </a:lnTo>
                <a:lnTo>
                  <a:pt x="33743" y="165836"/>
                </a:lnTo>
                <a:lnTo>
                  <a:pt x="29630" y="165326"/>
                </a:lnTo>
                <a:lnTo>
                  <a:pt x="26094" y="164986"/>
                </a:lnTo>
                <a:lnTo>
                  <a:pt x="22942" y="164759"/>
                </a:lnTo>
                <a:lnTo>
                  <a:pt x="20048" y="164608"/>
                </a:lnTo>
                <a:lnTo>
                  <a:pt x="18118" y="163714"/>
                </a:lnTo>
                <a:lnTo>
                  <a:pt x="16832" y="162324"/>
                </a:lnTo>
                <a:lnTo>
                  <a:pt x="15975" y="160603"/>
                </a:lnTo>
                <a:lnTo>
                  <a:pt x="14610" y="159456"/>
                </a:lnTo>
                <a:lnTo>
                  <a:pt x="12905" y="158691"/>
                </a:lnTo>
                <a:lnTo>
                  <a:pt x="7116" y="1571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SMARTInkAnnotation28"/>
          <p:cNvSpPr/>
          <p:nvPr/>
        </p:nvSpPr>
        <p:spPr>
          <a:xfrm>
            <a:off x="8229687" y="2857500"/>
            <a:ext cx="199935" cy="178595"/>
          </a:xfrm>
          <a:custGeom>
            <a:avLst/>
            <a:gdLst/>
            <a:ahLst/>
            <a:cxnLst/>
            <a:rect l="0" t="0" r="0" b="0"/>
            <a:pathLst>
              <a:path w="199935" h="178595">
                <a:moveTo>
                  <a:pt x="7057" y="142875"/>
                </a:moveTo>
                <a:lnTo>
                  <a:pt x="904" y="142875"/>
                </a:lnTo>
                <a:lnTo>
                  <a:pt x="574" y="142081"/>
                </a:lnTo>
                <a:lnTo>
                  <a:pt x="0" y="136724"/>
                </a:lnTo>
                <a:lnTo>
                  <a:pt x="3731" y="132233"/>
                </a:lnTo>
                <a:lnTo>
                  <a:pt x="8735" y="126951"/>
                </a:lnTo>
                <a:lnTo>
                  <a:pt x="10557" y="125115"/>
                </a:lnTo>
                <a:lnTo>
                  <a:pt x="11771" y="123098"/>
                </a:lnTo>
                <a:lnTo>
                  <a:pt x="13121" y="118739"/>
                </a:lnTo>
                <a:lnTo>
                  <a:pt x="13721" y="114156"/>
                </a:lnTo>
                <a:lnTo>
                  <a:pt x="13880" y="111823"/>
                </a:lnTo>
                <a:lnTo>
                  <a:pt x="14781" y="109474"/>
                </a:lnTo>
                <a:lnTo>
                  <a:pt x="17897" y="104747"/>
                </a:lnTo>
                <a:lnTo>
                  <a:pt x="19840" y="103169"/>
                </a:lnTo>
                <a:lnTo>
                  <a:pt x="21929" y="102116"/>
                </a:lnTo>
                <a:lnTo>
                  <a:pt x="24115" y="101415"/>
                </a:lnTo>
                <a:lnTo>
                  <a:pt x="25573" y="99360"/>
                </a:lnTo>
                <a:lnTo>
                  <a:pt x="26545" y="96403"/>
                </a:lnTo>
                <a:lnTo>
                  <a:pt x="27191" y="92843"/>
                </a:lnTo>
                <a:lnTo>
                  <a:pt x="28417" y="89677"/>
                </a:lnTo>
                <a:lnTo>
                  <a:pt x="30029" y="86772"/>
                </a:lnTo>
                <a:lnTo>
                  <a:pt x="33936" y="81428"/>
                </a:lnTo>
                <a:lnTo>
                  <a:pt x="38317" y="76407"/>
                </a:lnTo>
                <a:lnTo>
                  <a:pt x="39803" y="73957"/>
                </a:lnTo>
                <a:lnTo>
                  <a:pt x="41454" y="69117"/>
                </a:lnTo>
                <a:lnTo>
                  <a:pt x="44305" y="64321"/>
                </a:lnTo>
                <a:lnTo>
                  <a:pt x="46176" y="61931"/>
                </a:lnTo>
                <a:lnTo>
                  <a:pt x="48255" y="57158"/>
                </a:lnTo>
                <a:lnTo>
                  <a:pt x="48809" y="54774"/>
                </a:lnTo>
                <a:lnTo>
                  <a:pt x="51542" y="50008"/>
                </a:lnTo>
                <a:lnTo>
                  <a:pt x="55972" y="44274"/>
                </a:lnTo>
                <a:lnTo>
                  <a:pt x="56578" y="41373"/>
                </a:lnTo>
                <a:lnTo>
                  <a:pt x="56740" y="39488"/>
                </a:lnTo>
                <a:lnTo>
                  <a:pt x="57640" y="37438"/>
                </a:lnTo>
                <a:lnTo>
                  <a:pt x="60759" y="33043"/>
                </a:lnTo>
                <a:lnTo>
                  <a:pt x="62674" y="28444"/>
                </a:lnTo>
                <a:lnTo>
                  <a:pt x="63904" y="22816"/>
                </a:lnTo>
                <a:lnTo>
                  <a:pt x="64117" y="18049"/>
                </a:lnTo>
                <a:lnTo>
                  <a:pt x="64179" y="15402"/>
                </a:lnTo>
                <a:lnTo>
                  <a:pt x="67991" y="10826"/>
                </a:lnTo>
                <a:lnTo>
                  <a:pt x="73025" y="5512"/>
                </a:lnTo>
                <a:lnTo>
                  <a:pt x="77414" y="1089"/>
                </a:lnTo>
                <a:lnTo>
                  <a:pt x="76980" y="726"/>
                </a:lnTo>
                <a:lnTo>
                  <a:pt x="74381" y="322"/>
                </a:lnTo>
                <a:lnTo>
                  <a:pt x="74165" y="215"/>
                </a:lnTo>
                <a:lnTo>
                  <a:pt x="78494" y="0"/>
                </a:lnTo>
                <a:lnTo>
                  <a:pt x="78494" y="10642"/>
                </a:lnTo>
                <a:lnTo>
                  <a:pt x="79287" y="11857"/>
                </a:lnTo>
                <a:lnTo>
                  <a:pt x="80611" y="12667"/>
                </a:lnTo>
                <a:lnTo>
                  <a:pt x="82286" y="13207"/>
                </a:lnTo>
                <a:lnTo>
                  <a:pt x="83403" y="14361"/>
                </a:lnTo>
                <a:lnTo>
                  <a:pt x="84148" y="15924"/>
                </a:lnTo>
                <a:lnTo>
                  <a:pt x="84976" y="19777"/>
                </a:lnTo>
                <a:lnTo>
                  <a:pt x="85343" y="24136"/>
                </a:lnTo>
                <a:lnTo>
                  <a:pt x="86235" y="26409"/>
                </a:lnTo>
                <a:lnTo>
                  <a:pt x="89343" y="31052"/>
                </a:lnTo>
                <a:lnTo>
                  <a:pt x="91253" y="35761"/>
                </a:lnTo>
                <a:lnTo>
                  <a:pt x="92896" y="41294"/>
                </a:lnTo>
                <a:lnTo>
                  <a:pt x="94445" y="44992"/>
                </a:lnTo>
                <a:lnTo>
                  <a:pt x="96271" y="49044"/>
                </a:lnTo>
                <a:lnTo>
                  <a:pt x="98283" y="52540"/>
                </a:lnTo>
                <a:lnTo>
                  <a:pt x="100418" y="55664"/>
                </a:lnTo>
                <a:lnTo>
                  <a:pt x="102635" y="58541"/>
                </a:lnTo>
                <a:lnTo>
                  <a:pt x="107215" y="63853"/>
                </a:lnTo>
                <a:lnTo>
                  <a:pt x="109547" y="66381"/>
                </a:lnTo>
                <a:lnTo>
                  <a:pt x="111897" y="69654"/>
                </a:lnTo>
                <a:lnTo>
                  <a:pt x="114256" y="73423"/>
                </a:lnTo>
                <a:lnTo>
                  <a:pt x="116623" y="77524"/>
                </a:lnTo>
                <a:lnTo>
                  <a:pt x="118994" y="81051"/>
                </a:lnTo>
                <a:lnTo>
                  <a:pt x="121369" y="84197"/>
                </a:lnTo>
                <a:lnTo>
                  <a:pt x="123747" y="87087"/>
                </a:lnTo>
                <a:lnTo>
                  <a:pt x="128504" y="92416"/>
                </a:lnTo>
                <a:lnTo>
                  <a:pt x="130884" y="94948"/>
                </a:lnTo>
                <a:lnTo>
                  <a:pt x="132471" y="97430"/>
                </a:lnTo>
                <a:lnTo>
                  <a:pt x="134233" y="102304"/>
                </a:lnTo>
                <a:lnTo>
                  <a:pt x="136291" y="104715"/>
                </a:lnTo>
                <a:lnTo>
                  <a:pt x="139250" y="107117"/>
                </a:lnTo>
                <a:lnTo>
                  <a:pt x="142811" y="109511"/>
                </a:lnTo>
                <a:lnTo>
                  <a:pt x="148884" y="114288"/>
                </a:lnTo>
                <a:lnTo>
                  <a:pt x="151614" y="116673"/>
                </a:lnTo>
                <a:lnTo>
                  <a:pt x="153435" y="119057"/>
                </a:lnTo>
                <a:lnTo>
                  <a:pt x="155458" y="123822"/>
                </a:lnTo>
                <a:lnTo>
                  <a:pt x="158473" y="128587"/>
                </a:lnTo>
                <a:lnTo>
                  <a:pt x="163084" y="134320"/>
                </a:lnTo>
                <a:lnTo>
                  <a:pt x="163715" y="137221"/>
                </a:lnTo>
                <a:lnTo>
                  <a:pt x="164189" y="142544"/>
                </a:lnTo>
                <a:lnTo>
                  <a:pt x="164217" y="148997"/>
                </a:lnTo>
                <a:lnTo>
                  <a:pt x="164219" y="143143"/>
                </a:lnTo>
                <a:lnTo>
                  <a:pt x="160426" y="139162"/>
                </a:lnTo>
                <a:lnTo>
                  <a:pt x="158516" y="138018"/>
                </a:lnTo>
                <a:lnTo>
                  <a:pt x="154276" y="136748"/>
                </a:lnTo>
                <a:lnTo>
                  <a:pt x="149746" y="136183"/>
                </a:lnTo>
                <a:lnTo>
                  <a:pt x="145086" y="135932"/>
                </a:lnTo>
                <a:lnTo>
                  <a:pt x="140370" y="135820"/>
                </a:lnTo>
                <a:lnTo>
                  <a:pt x="138001" y="134997"/>
                </a:lnTo>
                <a:lnTo>
                  <a:pt x="133252" y="131965"/>
                </a:lnTo>
                <a:lnTo>
                  <a:pt x="128496" y="127972"/>
                </a:lnTo>
                <a:lnTo>
                  <a:pt x="126116" y="125796"/>
                </a:lnTo>
                <a:lnTo>
                  <a:pt x="123735" y="124345"/>
                </a:lnTo>
                <a:lnTo>
                  <a:pt x="118974" y="122733"/>
                </a:lnTo>
                <a:lnTo>
                  <a:pt x="115800" y="121510"/>
                </a:lnTo>
                <a:lnTo>
                  <a:pt x="112095" y="119900"/>
                </a:lnTo>
                <a:lnTo>
                  <a:pt x="108039" y="118033"/>
                </a:lnTo>
                <a:lnTo>
                  <a:pt x="104541" y="115995"/>
                </a:lnTo>
                <a:lnTo>
                  <a:pt x="98536" y="111614"/>
                </a:lnTo>
                <a:lnTo>
                  <a:pt x="93223" y="109137"/>
                </a:lnTo>
                <a:lnTo>
                  <a:pt x="90695" y="108477"/>
                </a:lnTo>
                <a:lnTo>
                  <a:pt x="89009" y="107243"/>
                </a:lnTo>
                <a:lnTo>
                  <a:pt x="87885" y="105626"/>
                </a:lnTo>
                <a:lnTo>
                  <a:pt x="87136" y="103755"/>
                </a:lnTo>
                <a:lnTo>
                  <a:pt x="85049" y="102508"/>
                </a:lnTo>
                <a:lnTo>
                  <a:pt x="82070" y="101676"/>
                </a:lnTo>
                <a:lnTo>
                  <a:pt x="78497" y="101122"/>
                </a:lnTo>
                <a:lnTo>
                  <a:pt x="72409" y="100505"/>
                </a:lnTo>
                <a:lnTo>
                  <a:pt x="69675" y="100341"/>
                </a:lnTo>
                <a:lnTo>
                  <a:pt x="67059" y="99438"/>
                </a:lnTo>
                <a:lnTo>
                  <a:pt x="62034" y="96317"/>
                </a:lnTo>
                <a:lnTo>
                  <a:pt x="57156" y="92285"/>
                </a:lnTo>
                <a:lnTo>
                  <a:pt x="54743" y="90098"/>
                </a:lnTo>
                <a:lnTo>
                  <a:pt x="52342" y="88640"/>
                </a:lnTo>
                <a:lnTo>
                  <a:pt x="47557" y="87021"/>
                </a:lnTo>
                <a:lnTo>
                  <a:pt x="42784" y="86301"/>
                </a:lnTo>
                <a:lnTo>
                  <a:pt x="37044" y="85839"/>
                </a:lnTo>
                <a:lnTo>
                  <a:pt x="31001" y="85747"/>
                </a:lnTo>
                <a:lnTo>
                  <a:pt x="28586" y="85726"/>
                </a:lnTo>
                <a:lnTo>
                  <a:pt x="34647" y="85725"/>
                </a:lnTo>
                <a:lnTo>
                  <a:pt x="34974" y="84931"/>
                </a:lnTo>
                <a:lnTo>
                  <a:pt x="35340" y="81933"/>
                </a:lnTo>
                <a:lnTo>
                  <a:pt x="36230" y="80816"/>
                </a:lnTo>
                <a:lnTo>
                  <a:pt x="37619" y="80071"/>
                </a:lnTo>
                <a:lnTo>
                  <a:pt x="41756" y="78876"/>
                </a:lnTo>
                <a:lnTo>
                  <a:pt x="46266" y="78668"/>
                </a:lnTo>
                <a:lnTo>
                  <a:pt x="71363" y="78582"/>
                </a:lnTo>
                <a:lnTo>
                  <a:pt x="108164" y="78581"/>
                </a:lnTo>
                <a:lnTo>
                  <a:pt x="110974" y="77787"/>
                </a:lnTo>
                <a:lnTo>
                  <a:pt x="116212" y="74789"/>
                </a:lnTo>
                <a:lnTo>
                  <a:pt x="121186" y="72927"/>
                </a:lnTo>
                <a:lnTo>
                  <a:pt x="126043" y="72099"/>
                </a:lnTo>
                <a:lnTo>
                  <a:pt x="130848" y="71731"/>
                </a:lnTo>
                <a:lnTo>
                  <a:pt x="135629" y="71568"/>
                </a:lnTo>
                <a:lnTo>
                  <a:pt x="144900" y="71476"/>
                </a:lnTo>
                <a:lnTo>
                  <a:pt x="199934" y="71437"/>
                </a:lnTo>
                <a:lnTo>
                  <a:pt x="193786" y="71437"/>
                </a:lnTo>
                <a:lnTo>
                  <a:pt x="193455" y="72231"/>
                </a:lnTo>
                <a:lnTo>
                  <a:pt x="193088" y="75230"/>
                </a:lnTo>
                <a:lnTo>
                  <a:pt x="192197" y="76347"/>
                </a:lnTo>
                <a:lnTo>
                  <a:pt x="190808" y="77092"/>
                </a:lnTo>
                <a:lnTo>
                  <a:pt x="186670" y="78287"/>
                </a:lnTo>
                <a:lnTo>
                  <a:pt x="182160" y="82287"/>
                </a:lnTo>
                <a:lnTo>
                  <a:pt x="179355" y="83432"/>
                </a:lnTo>
                <a:lnTo>
                  <a:pt x="175896" y="84197"/>
                </a:lnTo>
                <a:lnTo>
                  <a:pt x="172004" y="84706"/>
                </a:lnTo>
                <a:lnTo>
                  <a:pt x="169410" y="85839"/>
                </a:lnTo>
                <a:lnTo>
                  <a:pt x="167680" y="87389"/>
                </a:lnTo>
                <a:lnTo>
                  <a:pt x="164963" y="91227"/>
                </a:lnTo>
                <a:lnTo>
                  <a:pt x="161110" y="95579"/>
                </a:lnTo>
                <a:lnTo>
                  <a:pt x="158971" y="97056"/>
                </a:lnTo>
                <a:lnTo>
                  <a:pt x="154478" y="98699"/>
                </a:lnTo>
                <a:lnTo>
                  <a:pt x="149836" y="101545"/>
                </a:lnTo>
                <a:lnTo>
                  <a:pt x="145127" y="105456"/>
                </a:lnTo>
                <a:lnTo>
                  <a:pt x="140387" y="109840"/>
                </a:lnTo>
                <a:lnTo>
                  <a:pt x="129910" y="120059"/>
                </a:lnTo>
                <a:lnTo>
                  <a:pt x="125126" y="124826"/>
                </a:lnTo>
                <a:lnTo>
                  <a:pt x="123869" y="126873"/>
                </a:lnTo>
                <a:lnTo>
                  <a:pt x="122474" y="131265"/>
                </a:lnTo>
                <a:lnTo>
                  <a:pt x="120513" y="132754"/>
                </a:lnTo>
                <a:lnTo>
                  <a:pt x="117620" y="133746"/>
                </a:lnTo>
                <a:lnTo>
                  <a:pt x="114103" y="134408"/>
                </a:lnTo>
                <a:lnTo>
                  <a:pt x="108078" y="137260"/>
                </a:lnTo>
                <a:lnTo>
                  <a:pt x="102755" y="141173"/>
                </a:lnTo>
                <a:lnTo>
                  <a:pt x="97743" y="145558"/>
                </a:lnTo>
                <a:lnTo>
                  <a:pt x="95296" y="147045"/>
                </a:lnTo>
                <a:lnTo>
                  <a:pt x="90459" y="148697"/>
                </a:lnTo>
                <a:lnTo>
                  <a:pt x="88852" y="149931"/>
                </a:lnTo>
                <a:lnTo>
                  <a:pt x="87781" y="151548"/>
                </a:lnTo>
                <a:lnTo>
                  <a:pt x="87066" y="153419"/>
                </a:lnTo>
                <a:lnTo>
                  <a:pt x="85797" y="154667"/>
                </a:lnTo>
                <a:lnTo>
                  <a:pt x="84155" y="155499"/>
                </a:lnTo>
                <a:lnTo>
                  <a:pt x="82268" y="156053"/>
                </a:lnTo>
                <a:lnTo>
                  <a:pt x="78054" y="158786"/>
                </a:lnTo>
                <a:lnTo>
                  <a:pt x="75819" y="160626"/>
                </a:lnTo>
                <a:lnTo>
                  <a:pt x="73536" y="161853"/>
                </a:lnTo>
                <a:lnTo>
                  <a:pt x="68882" y="163216"/>
                </a:lnTo>
                <a:lnTo>
                  <a:pt x="67324" y="164373"/>
                </a:lnTo>
                <a:lnTo>
                  <a:pt x="66284" y="165938"/>
                </a:lnTo>
                <a:lnTo>
                  <a:pt x="64617" y="170361"/>
                </a:lnTo>
                <a:lnTo>
                  <a:pt x="60536" y="174920"/>
                </a:lnTo>
                <a:lnTo>
                  <a:pt x="57368" y="178271"/>
                </a:lnTo>
                <a:lnTo>
                  <a:pt x="51449" y="178551"/>
                </a:lnTo>
                <a:lnTo>
                  <a:pt x="4991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SMARTInkAnnotation29"/>
          <p:cNvSpPr/>
          <p:nvPr/>
        </p:nvSpPr>
        <p:spPr>
          <a:xfrm>
            <a:off x="4796542" y="4600575"/>
            <a:ext cx="832734" cy="42864"/>
          </a:xfrm>
          <a:custGeom>
            <a:avLst/>
            <a:gdLst/>
            <a:ahLst/>
            <a:cxnLst/>
            <a:rect l="0" t="0" r="0" b="0"/>
            <a:pathLst>
              <a:path w="832734" h="42864">
                <a:moveTo>
                  <a:pt x="11202" y="42863"/>
                </a:moveTo>
                <a:lnTo>
                  <a:pt x="0" y="42863"/>
                </a:lnTo>
                <a:lnTo>
                  <a:pt x="28961" y="42863"/>
                </a:lnTo>
                <a:lnTo>
                  <a:pt x="30185" y="42069"/>
                </a:lnTo>
                <a:lnTo>
                  <a:pt x="31001" y="40746"/>
                </a:lnTo>
                <a:lnTo>
                  <a:pt x="31545" y="39070"/>
                </a:lnTo>
                <a:lnTo>
                  <a:pt x="32701" y="37953"/>
                </a:lnTo>
                <a:lnTo>
                  <a:pt x="34266" y="37208"/>
                </a:lnTo>
                <a:lnTo>
                  <a:pt x="38121" y="36380"/>
                </a:lnTo>
                <a:lnTo>
                  <a:pt x="62701" y="35722"/>
                </a:lnTo>
                <a:lnTo>
                  <a:pt x="100301" y="35719"/>
                </a:lnTo>
                <a:lnTo>
                  <a:pt x="102352" y="34925"/>
                </a:lnTo>
                <a:lnTo>
                  <a:pt x="104512" y="33602"/>
                </a:lnTo>
                <a:lnTo>
                  <a:pt x="106746" y="31926"/>
                </a:lnTo>
                <a:lnTo>
                  <a:pt x="109029" y="30809"/>
                </a:lnTo>
                <a:lnTo>
                  <a:pt x="113683" y="29568"/>
                </a:lnTo>
                <a:lnTo>
                  <a:pt x="138128" y="28577"/>
                </a:lnTo>
                <a:lnTo>
                  <a:pt x="181361" y="28575"/>
                </a:lnTo>
                <a:lnTo>
                  <a:pt x="182585" y="27782"/>
                </a:lnTo>
                <a:lnTo>
                  <a:pt x="184195" y="26458"/>
                </a:lnTo>
                <a:lnTo>
                  <a:pt x="188689" y="22424"/>
                </a:lnTo>
                <a:lnTo>
                  <a:pt x="191420" y="21872"/>
                </a:lnTo>
                <a:lnTo>
                  <a:pt x="216191" y="21433"/>
                </a:lnTo>
                <a:lnTo>
                  <a:pt x="278869" y="21431"/>
                </a:lnTo>
                <a:lnTo>
                  <a:pt x="281722" y="20638"/>
                </a:lnTo>
                <a:lnTo>
                  <a:pt x="285211" y="19315"/>
                </a:lnTo>
                <a:lnTo>
                  <a:pt x="289124" y="17639"/>
                </a:lnTo>
                <a:lnTo>
                  <a:pt x="292527" y="16521"/>
                </a:lnTo>
                <a:lnTo>
                  <a:pt x="298425" y="15280"/>
                </a:lnTo>
                <a:lnTo>
                  <a:pt x="324109" y="14295"/>
                </a:lnTo>
                <a:lnTo>
                  <a:pt x="370771" y="14288"/>
                </a:lnTo>
                <a:lnTo>
                  <a:pt x="373152" y="13494"/>
                </a:lnTo>
                <a:lnTo>
                  <a:pt x="375533" y="12171"/>
                </a:lnTo>
                <a:lnTo>
                  <a:pt x="377914" y="10495"/>
                </a:lnTo>
                <a:lnTo>
                  <a:pt x="380296" y="9378"/>
                </a:lnTo>
                <a:lnTo>
                  <a:pt x="385058" y="8136"/>
                </a:lnTo>
                <a:lnTo>
                  <a:pt x="409532" y="7149"/>
                </a:lnTo>
                <a:lnTo>
                  <a:pt x="442210" y="7144"/>
                </a:lnTo>
                <a:lnTo>
                  <a:pt x="444590" y="7937"/>
                </a:lnTo>
                <a:lnTo>
                  <a:pt x="446971" y="9260"/>
                </a:lnTo>
                <a:lnTo>
                  <a:pt x="449353" y="10935"/>
                </a:lnTo>
                <a:lnTo>
                  <a:pt x="451733" y="12053"/>
                </a:lnTo>
                <a:lnTo>
                  <a:pt x="456496" y="13295"/>
                </a:lnTo>
                <a:lnTo>
                  <a:pt x="480308" y="14270"/>
                </a:lnTo>
                <a:lnTo>
                  <a:pt x="606788" y="14288"/>
                </a:lnTo>
                <a:lnTo>
                  <a:pt x="609871" y="13494"/>
                </a:lnTo>
                <a:lnTo>
                  <a:pt x="613515" y="12171"/>
                </a:lnTo>
                <a:lnTo>
                  <a:pt x="617531" y="10495"/>
                </a:lnTo>
                <a:lnTo>
                  <a:pt x="621003" y="9378"/>
                </a:lnTo>
                <a:lnTo>
                  <a:pt x="626977" y="8136"/>
                </a:lnTo>
                <a:lnTo>
                  <a:pt x="651741" y="7161"/>
                </a:lnTo>
                <a:lnTo>
                  <a:pt x="706526" y="7144"/>
                </a:lnTo>
                <a:lnTo>
                  <a:pt x="708908" y="6350"/>
                </a:lnTo>
                <a:lnTo>
                  <a:pt x="711289" y="5027"/>
                </a:lnTo>
                <a:lnTo>
                  <a:pt x="713670" y="3352"/>
                </a:lnTo>
                <a:lnTo>
                  <a:pt x="716052" y="2234"/>
                </a:lnTo>
                <a:lnTo>
                  <a:pt x="720814" y="993"/>
                </a:lnTo>
                <a:lnTo>
                  <a:pt x="745093" y="17"/>
                </a:lnTo>
                <a:lnTo>
                  <a:pt x="778664" y="0"/>
                </a:lnTo>
                <a:lnTo>
                  <a:pt x="780019" y="793"/>
                </a:lnTo>
                <a:lnTo>
                  <a:pt x="780921" y="2117"/>
                </a:lnTo>
                <a:lnTo>
                  <a:pt x="781523" y="3792"/>
                </a:lnTo>
                <a:lnTo>
                  <a:pt x="782718" y="4909"/>
                </a:lnTo>
                <a:lnTo>
                  <a:pt x="784308" y="5654"/>
                </a:lnTo>
                <a:lnTo>
                  <a:pt x="788192" y="6482"/>
                </a:lnTo>
                <a:lnTo>
                  <a:pt x="812831" y="7142"/>
                </a:lnTo>
                <a:lnTo>
                  <a:pt x="832733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/>
          <p:cNvGrpSpPr/>
          <p:nvPr/>
        </p:nvGrpSpPr>
        <p:grpSpPr>
          <a:xfrm>
            <a:off x="64294" y="2343161"/>
            <a:ext cx="4500563" cy="571352"/>
            <a:chOff x="64294" y="2343161"/>
            <a:chExt cx="4500563" cy="571352"/>
          </a:xfrm>
        </p:grpSpPr>
        <p:sp>
          <p:nvSpPr>
            <p:cNvPr id="1027" name="SMARTInkAnnotation30"/>
            <p:cNvSpPr/>
            <p:nvPr/>
          </p:nvSpPr>
          <p:spPr>
            <a:xfrm>
              <a:off x="4243388" y="2757487"/>
              <a:ext cx="321469" cy="50008"/>
            </a:xfrm>
            <a:custGeom>
              <a:avLst/>
              <a:gdLst/>
              <a:ahLst/>
              <a:cxnLst/>
              <a:rect l="0" t="0" r="0" b="0"/>
              <a:pathLst>
                <a:path w="321469" h="50008">
                  <a:moveTo>
                    <a:pt x="321468" y="0"/>
                  </a:moveTo>
                  <a:lnTo>
                    <a:pt x="290477" y="0"/>
                  </a:lnTo>
                  <a:lnTo>
                    <a:pt x="288902" y="794"/>
                  </a:lnTo>
                  <a:lnTo>
                    <a:pt x="287851" y="2117"/>
                  </a:lnTo>
                  <a:lnTo>
                    <a:pt x="287150" y="3793"/>
                  </a:lnTo>
                  <a:lnTo>
                    <a:pt x="285890" y="4910"/>
                  </a:lnTo>
                  <a:lnTo>
                    <a:pt x="284255" y="5655"/>
                  </a:lnTo>
                  <a:lnTo>
                    <a:pt x="280323" y="6482"/>
                  </a:lnTo>
                  <a:lnTo>
                    <a:pt x="271331" y="7013"/>
                  </a:lnTo>
                  <a:lnTo>
                    <a:pt x="268993" y="7057"/>
                  </a:lnTo>
                  <a:lnTo>
                    <a:pt x="266641" y="7880"/>
                  </a:lnTo>
                  <a:lnTo>
                    <a:pt x="264279" y="9222"/>
                  </a:lnTo>
                  <a:lnTo>
                    <a:pt x="261911" y="10911"/>
                  </a:lnTo>
                  <a:lnTo>
                    <a:pt x="258745" y="12036"/>
                  </a:lnTo>
                  <a:lnTo>
                    <a:pt x="250993" y="13287"/>
                  </a:lnTo>
                  <a:lnTo>
                    <a:pt x="241496" y="13992"/>
                  </a:lnTo>
                  <a:lnTo>
                    <a:pt x="233655" y="14200"/>
                  </a:lnTo>
                  <a:lnTo>
                    <a:pt x="231176" y="15023"/>
                  </a:lnTo>
                  <a:lnTo>
                    <a:pt x="228730" y="16365"/>
                  </a:lnTo>
                  <a:lnTo>
                    <a:pt x="222892" y="20431"/>
                  </a:lnTo>
                  <a:lnTo>
                    <a:pt x="219978" y="20987"/>
                  </a:lnTo>
                  <a:lnTo>
                    <a:pt x="218089" y="21135"/>
                  </a:lnTo>
                  <a:lnTo>
                    <a:pt x="216036" y="22028"/>
                  </a:lnTo>
                  <a:lnTo>
                    <a:pt x="213874" y="23417"/>
                  </a:lnTo>
                  <a:lnTo>
                    <a:pt x="211639" y="25136"/>
                  </a:lnTo>
                  <a:lnTo>
                    <a:pt x="209355" y="26283"/>
                  </a:lnTo>
                  <a:lnTo>
                    <a:pt x="204701" y="27556"/>
                  </a:lnTo>
                  <a:lnTo>
                    <a:pt x="197618" y="28274"/>
                  </a:lnTo>
                  <a:lnTo>
                    <a:pt x="195245" y="29168"/>
                  </a:lnTo>
                  <a:lnTo>
                    <a:pt x="192869" y="30558"/>
                  </a:lnTo>
                  <a:lnTo>
                    <a:pt x="190491" y="32278"/>
                  </a:lnTo>
                  <a:lnTo>
                    <a:pt x="188113" y="33425"/>
                  </a:lnTo>
                  <a:lnTo>
                    <a:pt x="183353" y="34700"/>
                  </a:lnTo>
                  <a:lnTo>
                    <a:pt x="173830" y="35518"/>
                  </a:lnTo>
                  <a:lnTo>
                    <a:pt x="164306" y="35680"/>
                  </a:lnTo>
                  <a:lnTo>
                    <a:pt x="161925" y="35693"/>
                  </a:lnTo>
                  <a:lnTo>
                    <a:pt x="159543" y="36495"/>
                  </a:lnTo>
                  <a:lnTo>
                    <a:pt x="157162" y="37824"/>
                  </a:lnTo>
                  <a:lnTo>
                    <a:pt x="150436" y="42568"/>
                  </a:lnTo>
                  <a:lnTo>
                    <a:pt x="142302" y="42824"/>
                  </a:lnTo>
                  <a:lnTo>
                    <a:pt x="126172" y="42861"/>
                  </a:lnTo>
                  <a:lnTo>
                    <a:pt x="123802" y="43655"/>
                  </a:lnTo>
                  <a:lnTo>
                    <a:pt x="121428" y="44979"/>
                  </a:lnTo>
                  <a:lnTo>
                    <a:pt x="115708" y="49013"/>
                  </a:lnTo>
                  <a:lnTo>
                    <a:pt x="107132" y="49712"/>
                  </a:lnTo>
                  <a:lnTo>
                    <a:pt x="102122" y="49920"/>
                  </a:lnTo>
                  <a:lnTo>
                    <a:pt x="100624" y="49155"/>
                  </a:lnTo>
                  <a:lnTo>
                    <a:pt x="98833" y="47851"/>
                  </a:lnTo>
                  <a:lnTo>
                    <a:pt x="94046" y="43848"/>
                  </a:lnTo>
                  <a:lnTo>
                    <a:pt x="91275" y="43301"/>
                  </a:lnTo>
                  <a:lnTo>
                    <a:pt x="89425" y="43155"/>
                  </a:lnTo>
                  <a:lnTo>
                    <a:pt x="87398" y="43851"/>
                  </a:lnTo>
                  <a:lnTo>
                    <a:pt x="85252" y="45109"/>
                  </a:lnTo>
                  <a:lnTo>
                    <a:pt x="83028" y="46742"/>
                  </a:lnTo>
                  <a:lnTo>
                    <a:pt x="80752" y="47830"/>
                  </a:lnTo>
                  <a:lnTo>
                    <a:pt x="76106" y="49039"/>
                  </a:lnTo>
                  <a:lnTo>
                    <a:pt x="66398" y="49879"/>
                  </a:lnTo>
                  <a:lnTo>
                    <a:pt x="58073" y="49990"/>
                  </a:lnTo>
                  <a:lnTo>
                    <a:pt x="0" y="500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Annotation31"/>
            <p:cNvSpPr/>
            <p:nvPr/>
          </p:nvSpPr>
          <p:spPr>
            <a:xfrm>
              <a:off x="2214563" y="2700337"/>
              <a:ext cx="2093119" cy="92870"/>
            </a:xfrm>
            <a:custGeom>
              <a:avLst/>
              <a:gdLst/>
              <a:ahLst/>
              <a:cxnLst/>
              <a:rect l="0" t="0" r="0" b="0"/>
              <a:pathLst>
                <a:path w="2093119" h="92870">
                  <a:moveTo>
                    <a:pt x="2093118" y="57150"/>
                  </a:moveTo>
                  <a:lnTo>
                    <a:pt x="2093118" y="60943"/>
                  </a:lnTo>
                  <a:lnTo>
                    <a:pt x="2092325" y="62060"/>
                  </a:lnTo>
                  <a:lnTo>
                    <a:pt x="2091002" y="62805"/>
                  </a:lnTo>
                  <a:lnTo>
                    <a:pt x="2086967" y="64000"/>
                  </a:lnTo>
                  <a:lnTo>
                    <a:pt x="2072076" y="64292"/>
                  </a:lnTo>
                  <a:lnTo>
                    <a:pt x="2069743" y="66410"/>
                  </a:lnTo>
                  <a:lnTo>
                    <a:pt x="2068010" y="68086"/>
                  </a:lnTo>
                  <a:lnTo>
                    <a:pt x="2066061" y="69203"/>
                  </a:lnTo>
                  <a:lnTo>
                    <a:pt x="2058697" y="71143"/>
                  </a:lnTo>
                  <a:lnTo>
                    <a:pt x="2045211" y="71412"/>
                  </a:lnTo>
                  <a:lnTo>
                    <a:pt x="2041928" y="73543"/>
                  </a:lnTo>
                  <a:lnTo>
                    <a:pt x="2039941" y="75222"/>
                  </a:lnTo>
                  <a:lnTo>
                    <a:pt x="2037824" y="76342"/>
                  </a:lnTo>
                  <a:lnTo>
                    <a:pt x="2033353" y="77586"/>
                  </a:lnTo>
                  <a:lnTo>
                    <a:pt x="1996875" y="78581"/>
                  </a:lnTo>
                  <a:lnTo>
                    <a:pt x="1994825" y="79375"/>
                  </a:lnTo>
                  <a:lnTo>
                    <a:pt x="1992664" y="80698"/>
                  </a:lnTo>
                  <a:lnTo>
                    <a:pt x="1990430" y="82374"/>
                  </a:lnTo>
                  <a:lnTo>
                    <a:pt x="1983714" y="84236"/>
                  </a:lnTo>
                  <a:lnTo>
                    <a:pt x="1940726" y="85723"/>
                  </a:lnTo>
                  <a:lnTo>
                    <a:pt x="1938342" y="86518"/>
                  </a:lnTo>
                  <a:lnTo>
                    <a:pt x="1935959" y="87841"/>
                  </a:lnTo>
                  <a:lnTo>
                    <a:pt x="1930224" y="91876"/>
                  </a:lnTo>
                  <a:lnTo>
                    <a:pt x="1927323" y="92428"/>
                  </a:lnTo>
                  <a:lnTo>
                    <a:pt x="1862494" y="92869"/>
                  </a:lnTo>
                  <a:lnTo>
                    <a:pt x="1802208" y="92869"/>
                  </a:lnTo>
                  <a:lnTo>
                    <a:pt x="1798372" y="92075"/>
                  </a:lnTo>
                  <a:lnTo>
                    <a:pt x="1795020" y="90753"/>
                  </a:lnTo>
                  <a:lnTo>
                    <a:pt x="1791993" y="89077"/>
                  </a:lnTo>
                  <a:lnTo>
                    <a:pt x="1782278" y="87215"/>
                  </a:lnTo>
                  <a:lnTo>
                    <a:pt x="1719078" y="85731"/>
                  </a:lnTo>
                  <a:lnTo>
                    <a:pt x="1638299" y="85725"/>
                  </a:lnTo>
                  <a:lnTo>
                    <a:pt x="1626658" y="83609"/>
                  </a:lnTo>
                  <a:lnTo>
                    <a:pt x="1613546" y="80816"/>
                  </a:lnTo>
                  <a:lnTo>
                    <a:pt x="1551852" y="78620"/>
                  </a:lnTo>
                  <a:lnTo>
                    <a:pt x="1546536" y="78608"/>
                  </a:lnTo>
                  <a:lnTo>
                    <a:pt x="1536397" y="76476"/>
                  </a:lnTo>
                  <a:lnTo>
                    <a:pt x="1525805" y="73677"/>
                  </a:lnTo>
                  <a:lnTo>
                    <a:pt x="1486434" y="70841"/>
                  </a:lnTo>
                  <a:lnTo>
                    <a:pt x="1480699" y="69452"/>
                  </a:lnTo>
                  <a:lnTo>
                    <a:pt x="1468507" y="66587"/>
                  </a:lnTo>
                  <a:lnTo>
                    <a:pt x="1406792" y="64354"/>
                  </a:lnTo>
                  <a:lnTo>
                    <a:pt x="1365203" y="63506"/>
                  </a:lnTo>
                  <a:lnTo>
                    <a:pt x="1359398" y="62181"/>
                  </a:lnTo>
                  <a:lnTo>
                    <a:pt x="1347920" y="59386"/>
                  </a:lnTo>
                  <a:lnTo>
                    <a:pt x="1285394" y="57189"/>
                  </a:lnTo>
                  <a:lnTo>
                    <a:pt x="1235187" y="56358"/>
                  </a:lnTo>
                  <a:lnTo>
                    <a:pt x="1228271" y="55035"/>
                  </a:lnTo>
                  <a:lnTo>
                    <a:pt x="1214235" y="52241"/>
                  </a:lnTo>
                  <a:lnTo>
                    <a:pt x="1149698" y="50045"/>
                  </a:lnTo>
                  <a:lnTo>
                    <a:pt x="1136451" y="49230"/>
                  </a:lnTo>
                  <a:lnTo>
                    <a:pt x="1130696" y="47901"/>
                  </a:lnTo>
                  <a:lnTo>
                    <a:pt x="1119275" y="45102"/>
                  </a:lnTo>
                  <a:lnTo>
                    <a:pt x="1083414" y="42266"/>
                  </a:lnTo>
                  <a:lnTo>
                    <a:pt x="1077082" y="40877"/>
                  </a:lnTo>
                  <a:lnTo>
                    <a:pt x="1063697" y="38012"/>
                  </a:lnTo>
                  <a:lnTo>
                    <a:pt x="1005794" y="35779"/>
                  </a:lnTo>
                  <a:lnTo>
                    <a:pt x="962773" y="34931"/>
                  </a:lnTo>
                  <a:lnTo>
                    <a:pt x="956174" y="33606"/>
                  </a:lnTo>
                  <a:lnTo>
                    <a:pt x="943285" y="30811"/>
                  </a:lnTo>
                  <a:lnTo>
                    <a:pt x="884196" y="28614"/>
                  </a:lnTo>
                  <a:lnTo>
                    <a:pt x="850685" y="27787"/>
                  </a:lnTo>
                  <a:lnTo>
                    <a:pt x="844936" y="26462"/>
                  </a:lnTo>
                  <a:lnTo>
                    <a:pt x="833520" y="23667"/>
                  </a:lnTo>
                  <a:lnTo>
                    <a:pt x="771465" y="21490"/>
                  </a:lnTo>
                  <a:lnTo>
                    <a:pt x="714505" y="20640"/>
                  </a:lnTo>
                  <a:lnTo>
                    <a:pt x="708905" y="19316"/>
                  </a:lnTo>
                  <a:lnTo>
                    <a:pt x="698450" y="16523"/>
                  </a:lnTo>
                  <a:lnTo>
                    <a:pt x="634685" y="14314"/>
                  </a:lnTo>
                  <a:lnTo>
                    <a:pt x="611908" y="13499"/>
                  </a:lnTo>
                  <a:lnTo>
                    <a:pt x="605583" y="12175"/>
                  </a:lnTo>
                  <a:lnTo>
                    <a:pt x="592204" y="9380"/>
                  </a:lnTo>
                  <a:lnTo>
                    <a:pt x="528183" y="7183"/>
                  </a:lnTo>
                  <a:lnTo>
                    <a:pt x="485226" y="6352"/>
                  </a:lnTo>
                  <a:lnTo>
                    <a:pt x="479853" y="5028"/>
                  </a:lnTo>
                  <a:lnTo>
                    <a:pt x="468855" y="2235"/>
                  </a:lnTo>
                  <a:lnTo>
                    <a:pt x="403517" y="26"/>
                  </a:lnTo>
                  <a:lnTo>
                    <a:pt x="52084" y="0"/>
                  </a:lnTo>
                  <a:lnTo>
                    <a:pt x="48217" y="794"/>
                  </a:lnTo>
                  <a:lnTo>
                    <a:pt x="44844" y="2117"/>
                  </a:lnTo>
                  <a:lnTo>
                    <a:pt x="38980" y="4910"/>
                  </a:lnTo>
                  <a:lnTo>
                    <a:pt x="31217" y="6482"/>
                  </a:lnTo>
                  <a:lnTo>
                    <a:pt x="0" y="71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Annotation32"/>
            <p:cNvSpPr/>
            <p:nvPr/>
          </p:nvSpPr>
          <p:spPr>
            <a:xfrm>
              <a:off x="500070" y="2564606"/>
              <a:ext cx="157156" cy="349907"/>
            </a:xfrm>
            <a:custGeom>
              <a:avLst/>
              <a:gdLst/>
              <a:ahLst/>
              <a:cxnLst/>
              <a:rect l="0" t="0" r="0" b="0"/>
              <a:pathLst>
                <a:path w="157156" h="349907">
                  <a:moveTo>
                    <a:pt x="7137" y="14288"/>
                  </a:moveTo>
                  <a:lnTo>
                    <a:pt x="986" y="26589"/>
                  </a:lnTo>
                  <a:lnTo>
                    <a:pt x="287" y="35571"/>
                  </a:lnTo>
                  <a:lnTo>
                    <a:pt x="124" y="43856"/>
                  </a:lnTo>
                  <a:lnTo>
                    <a:pt x="0" y="80050"/>
                  </a:lnTo>
                  <a:lnTo>
                    <a:pt x="792" y="86705"/>
                  </a:lnTo>
                  <a:lnTo>
                    <a:pt x="2113" y="93522"/>
                  </a:lnTo>
                  <a:lnTo>
                    <a:pt x="3787" y="100448"/>
                  </a:lnTo>
                  <a:lnTo>
                    <a:pt x="4904" y="107447"/>
                  </a:lnTo>
                  <a:lnTo>
                    <a:pt x="5648" y="114493"/>
                  </a:lnTo>
                  <a:lnTo>
                    <a:pt x="6144" y="121573"/>
                  </a:lnTo>
                  <a:lnTo>
                    <a:pt x="6475" y="128674"/>
                  </a:lnTo>
                  <a:lnTo>
                    <a:pt x="6843" y="142913"/>
                  </a:lnTo>
                  <a:lnTo>
                    <a:pt x="7049" y="168110"/>
                  </a:lnTo>
                  <a:lnTo>
                    <a:pt x="7872" y="177161"/>
                  </a:lnTo>
                  <a:lnTo>
                    <a:pt x="9215" y="186370"/>
                  </a:lnTo>
                  <a:lnTo>
                    <a:pt x="10903" y="195684"/>
                  </a:lnTo>
                  <a:lnTo>
                    <a:pt x="12029" y="204275"/>
                  </a:lnTo>
                  <a:lnTo>
                    <a:pt x="12779" y="212383"/>
                  </a:lnTo>
                  <a:lnTo>
                    <a:pt x="13280" y="220170"/>
                  </a:lnTo>
                  <a:lnTo>
                    <a:pt x="14407" y="227743"/>
                  </a:lnTo>
                  <a:lnTo>
                    <a:pt x="15952" y="235172"/>
                  </a:lnTo>
                  <a:lnTo>
                    <a:pt x="17776" y="242506"/>
                  </a:lnTo>
                  <a:lnTo>
                    <a:pt x="18992" y="249777"/>
                  </a:lnTo>
                  <a:lnTo>
                    <a:pt x="19803" y="257006"/>
                  </a:lnTo>
                  <a:lnTo>
                    <a:pt x="20343" y="264206"/>
                  </a:lnTo>
                  <a:lnTo>
                    <a:pt x="21497" y="271388"/>
                  </a:lnTo>
                  <a:lnTo>
                    <a:pt x="23060" y="278556"/>
                  </a:lnTo>
                  <a:lnTo>
                    <a:pt x="24896" y="285717"/>
                  </a:lnTo>
                  <a:lnTo>
                    <a:pt x="26120" y="292872"/>
                  </a:lnTo>
                  <a:lnTo>
                    <a:pt x="26936" y="300023"/>
                  </a:lnTo>
                  <a:lnTo>
                    <a:pt x="27480" y="307171"/>
                  </a:lnTo>
                  <a:lnTo>
                    <a:pt x="27842" y="313525"/>
                  </a:lnTo>
                  <a:lnTo>
                    <a:pt x="28245" y="324817"/>
                  </a:lnTo>
                  <a:lnTo>
                    <a:pt x="29147" y="329257"/>
                  </a:lnTo>
                  <a:lnTo>
                    <a:pt x="33414" y="339299"/>
                  </a:lnTo>
                  <a:lnTo>
                    <a:pt x="34690" y="344739"/>
                  </a:lnTo>
                  <a:lnTo>
                    <a:pt x="34237" y="346507"/>
                  </a:lnTo>
                  <a:lnTo>
                    <a:pt x="33141" y="347686"/>
                  </a:lnTo>
                  <a:lnTo>
                    <a:pt x="31616" y="348472"/>
                  </a:lnTo>
                  <a:lnTo>
                    <a:pt x="31394" y="348996"/>
                  </a:lnTo>
                  <a:lnTo>
                    <a:pt x="32039" y="349345"/>
                  </a:lnTo>
                  <a:lnTo>
                    <a:pt x="34986" y="349906"/>
                  </a:lnTo>
                  <a:lnTo>
                    <a:pt x="35228" y="349158"/>
                  </a:lnTo>
                  <a:lnTo>
                    <a:pt x="35497" y="346211"/>
                  </a:lnTo>
                  <a:lnTo>
                    <a:pt x="39440" y="336296"/>
                  </a:lnTo>
                  <a:lnTo>
                    <a:pt x="43454" y="325677"/>
                  </a:lnTo>
                  <a:lnTo>
                    <a:pt x="45636" y="319512"/>
                  </a:lnTo>
                  <a:lnTo>
                    <a:pt x="47090" y="313020"/>
                  </a:lnTo>
                  <a:lnTo>
                    <a:pt x="48060" y="306312"/>
                  </a:lnTo>
                  <a:lnTo>
                    <a:pt x="48706" y="299458"/>
                  </a:lnTo>
                  <a:lnTo>
                    <a:pt x="49931" y="291714"/>
                  </a:lnTo>
                  <a:lnTo>
                    <a:pt x="51541" y="283376"/>
                  </a:lnTo>
                  <a:lnTo>
                    <a:pt x="55447" y="265645"/>
                  </a:lnTo>
                  <a:lnTo>
                    <a:pt x="78586" y="171432"/>
                  </a:lnTo>
                  <a:lnTo>
                    <a:pt x="88101" y="133347"/>
                  </a:lnTo>
                  <a:lnTo>
                    <a:pt x="90482" y="124616"/>
                  </a:lnTo>
                  <a:lnTo>
                    <a:pt x="95243" y="108566"/>
                  </a:lnTo>
                  <a:lnTo>
                    <a:pt x="102387" y="86143"/>
                  </a:lnTo>
                  <a:lnTo>
                    <a:pt x="106355" y="78860"/>
                  </a:lnTo>
                  <a:lnTo>
                    <a:pt x="111382" y="71623"/>
                  </a:lnTo>
                  <a:lnTo>
                    <a:pt x="117115" y="64418"/>
                  </a:lnTo>
                  <a:lnTo>
                    <a:pt x="121730" y="57232"/>
                  </a:lnTo>
                  <a:lnTo>
                    <a:pt x="125601" y="50061"/>
                  </a:lnTo>
                  <a:lnTo>
                    <a:pt x="134841" y="30708"/>
                  </a:lnTo>
                  <a:lnTo>
                    <a:pt x="137517" y="25235"/>
                  </a:lnTo>
                  <a:lnTo>
                    <a:pt x="140094" y="20792"/>
                  </a:lnTo>
                  <a:lnTo>
                    <a:pt x="142606" y="17036"/>
                  </a:lnTo>
                  <a:lnTo>
                    <a:pt x="147514" y="10747"/>
                  </a:lnTo>
                  <a:lnTo>
                    <a:pt x="149934" y="7958"/>
                  </a:lnTo>
                  <a:lnTo>
                    <a:pt x="1571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Annotation33"/>
            <p:cNvSpPr/>
            <p:nvPr/>
          </p:nvSpPr>
          <p:spPr>
            <a:xfrm>
              <a:off x="707686" y="2650458"/>
              <a:ext cx="177690" cy="221198"/>
            </a:xfrm>
            <a:custGeom>
              <a:avLst/>
              <a:gdLst/>
              <a:ahLst/>
              <a:cxnLst/>
              <a:rect l="0" t="0" r="0" b="0"/>
              <a:pathLst>
                <a:path w="177690" h="221198">
                  <a:moveTo>
                    <a:pt x="42408" y="135604"/>
                  </a:moveTo>
                  <a:lnTo>
                    <a:pt x="42408" y="129454"/>
                  </a:lnTo>
                  <a:lnTo>
                    <a:pt x="46200" y="124963"/>
                  </a:lnTo>
                  <a:lnTo>
                    <a:pt x="48111" y="123747"/>
                  </a:lnTo>
                  <a:lnTo>
                    <a:pt x="55386" y="121243"/>
                  </a:lnTo>
                  <a:lnTo>
                    <a:pt x="58997" y="119680"/>
                  </a:lnTo>
                  <a:lnTo>
                    <a:pt x="62993" y="117845"/>
                  </a:lnTo>
                  <a:lnTo>
                    <a:pt x="66450" y="115827"/>
                  </a:lnTo>
                  <a:lnTo>
                    <a:pt x="69548" y="113688"/>
                  </a:lnTo>
                  <a:lnTo>
                    <a:pt x="72408" y="111469"/>
                  </a:lnTo>
                  <a:lnTo>
                    <a:pt x="75901" y="108401"/>
                  </a:lnTo>
                  <a:lnTo>
                    <a:pt x="79818" y="104769"/>
                  </a:lnTo>
                  <a:lnTo>
                    <a:pt x="92915" y="92072"/>
                  </a:lnTo>
                  <a:lnTo>
                    <a:pt x="97510" y="87533"/>
                  </a:lnTo>
                  <a:lnTo>
                    <a:pt x="102162" y="83713"/>
                  </a:lnTo>
                  <a:lnTo>
                    <a:pt x="106850" y="80373"/>
                  </a:lnTo>
                  <a:lnTo>
                    <a:pt x="129573" y="65516"/>
                  </a:lnTo>
                  <a:lnTo>
                    <a:pt x="134649" y="61098"/>
                  </a:lnTo>
                  <a:lnTo>
                    <a:pt x="138827" y="56564"/>
                  </a:lnTo>
                  <a:lnTo>
                    <a:pt x="142406" y="51955"/>
                  </a:lnTo>
                  <a:lnTo>
                    <a:pt x="146379" y="48088"/>
                  </a:lnTo>
                  <a:lnTo>
                    <a:pt x="150616" y="44716"/>
                  </a:lnTo>
                  <a:lnTo>
                    <a:pt x="155028" y="41675"/>
                  </a:lnTo>
                  <a:lnTo>
                    <a:pt x="158763" y="38060"/>
                  </a:lnTo>
                  <a:lnTo>
                    <a:pt x="162046" y="34062"/>
                  </a:lnTo>
                  <a:lnTo>
                    <a:pt x="165029" y="29810"/>
                  </a:lnTo>
                  <a:lnTo>
                    <a:pt x="170460" y="22968"/>
                  </a:lnTo>
                  <a:lnTo>
                    <a:pt x="173020" y="20032"/>
                  </a:lnTo>
                  <a:lnTo>
                    <a:pt x="175864" y="14653"/>
                  </a:lnTo>
                  <a:lnTo>
                    <a:pt x="177128" y="9617"/>
                  </a:lnTo>
                  <a:lnTo>
                    <a:pt x="177689" y="4733"/>
                  </a:lnTo>
                  <a:lnTo>
                    <a:pt x="176252" y="3113"/>
                  </a:lnTo>
                  <a:lnTo>
                    <a:pt x="173706" y="2033"/>
                  </a:lnTo>
                  <a:lnTo>
                    <a:pt x="170421" y="1313"/>
                  </a:lnTo>
                  <a:lnTo>
                    <a:pt x="167437" y="833"/>
                  </a:lnTo>
                  <a:lnTo>
                    <a:pt x="162005" y="300"/>
                  </a:lnTo>
                  <a:lnTo>
                    <a:pt x="158652" y="158"/>
                  </a:lnTo>
                  <a:lnTo>
                    <a:pt x="150693" y="0"/>
                  </a:lnTo>
                  <a:lnTo>
                    <a:pt x="147141" y="751"/>
                  </a:lnTo>
                  <a:lnTo>
                    <a:pt x="143980" y="2046"/>
                  </a:lnTo>
                  <a:lnTo>
                    <a:pt x="141079" y="3703"/>
                  </a:lnTo>
                  <a:lnTo>
                    <a:pt x="133622" y="7661"/>
                  </a:lnTo>
                  <a:lnTo>
                    <a:pt x="115899" y="16669"/>
                  </a:lnTo>
                  <a:lnTo>
                    <a:pt x="110452" y="19802"/>
                  </a:lnTo>
                  <a:lnTo>
                    <a:pt x="104439" y="23478"/>
                  </a:lnTo>
                  <a:lnTo>
                    <a:pt x="98050" y="27516"/>
                  </a:lnTo>
                  <a:lnTo>
                    <a:pt x="92202" y="31795"/>
                  </a:lnTo>
                  <a:lnTo>
                    <a:pt x="86717" y="36236"/>
                  </a:lnTo>
                  <a:lnTo>
                    <a:pt x="81472" y="40784"/>
                  </a:lnTo>
                  <a:lnTo>
                    <a:pt x="76388" y="45403"/>
                  </a:lnTo>
                  <a:lnTo>
                    <a:pt x="66506" y="54769"/>
                  </a:lnTo>
                  <a:lnTo>
                    <a:pt x="52017" y="68967"/>
                  </a:lnTo>
                  <a:lnTo>
                    <a:pt x="47226" y="74511"/>
                  </a:lnTo>
                  <a:lnTo>
                    <a:pt x="42445" y="80588"/>
                  </a:lnTo>
                  <a:lnTo>
                    <a:pt x="37670" y="87020"/>
                  </a:lnTo>
                  <a:lnTo>
                    <a:pt x="32899" y="92896"/>
                  </a:lnTo>
                  <a:lnTo>
                    <a:pt x="28131" y="98401"/>
                  </a:lnTo>
                  <a:lnTo>
                    <a:pt x="23365" y="103658"/>
                  </a:lnTo>
                  <a:lnTo>
                    <a:pt x="19394" y="109545"/>
                  </a:lnTo>
                  <a:lnTo>
                    <a:pt x="15953" y="115850"/>
                  </a:lnTo>
                  <a:lnTo>
                    <a:pt x="7317" y="133985"/>
                  </a:lnTo>
                  <a:lnTo>
                    <a:pt x="4726" y="139287"/>
                  </a:lnTo>
                  <a:lnTo>
                    <a:pt x="2999" y="145203"/>
                  </a:lnTo>
                  <a:lnTo>
                    <a:pt x="1848" y="151529"/>
                  </a:lnTo>
                  <a:lnTo>
                    <a:pt x="1080" y="158127"/>
                  </a:lnTo>
                  <a:lnTo>
                    <a:pt x="569" y="164113"/>
                  </a:lnTo>
                  <a:lnTo>
                    <a:pt x="227" y="169692"/>
                  </a:lnTo>
                  <a:lnTo>
                    <a:pt x="0" y="174998"/>
                  </a:lnTo>
                  <a:lnTo>
                    <a:pt x="642" y="179329"/>
                  </a:lnTo>
                  <a:lnTo>
                    <a:pt x="1864" y="183011"/>
                  </a:lnTo>
                  <a:lnTo>
                    <a:pt x="9528" y="198414"/>
                  </a:lnTo>
                  <a:lnTo>
                    <a:pt x="14036" y="205324"/>
                  </a:lnTo>
                  <a:lnTo>
                    <a:pt x="16350" y="208278"/>
                  </a:lnTo>
                  <a:lnTo>
                    <a:pt x="19479" y="211041"/>
                  </a:lnTo>
                  <a:lnTo>
                    <a:pt x="23153" y="213677"/>
                  </a:lnTo>
                  <a:lnTo>
                    <a:pt x="27190" y="216228"/>
                  </a:lnTo>
                  <a:lnTo>
                    <a:pt x="31469" y="217928"/>
                  </a:lnTo>
                  <a:lnTo>
                    <a:pt x="35909" y="219062"/>
                  </a:lnTo>
                  <a:lnTo>
                    <a:pt x="40456" y="219818"/>
                  </a:lnTo>
                  <a:lnTo>
                    <a:pt x="45076" y="220322"/>
                  </a:lnTo>
                  <a:lnTo>
                    <a:pt x="49742" y="220658"/>
                  </a:lnTo>
                  <a:lnTo>
                    <a:pt x="54441" y="220881"/>
                  </a:lnTo>
                  <a:lnTo>
                    <a:pt x="63895" y="221130"/>
                  </a:lnTo>
                  <a:lnTo>
                    <a:pt x="68639" y="221197"/>
                  </a:lnTo>
                  <a:lnTo>
                    <a:pt x="74183" y="220447"/>
                  </a:lnTo>
                  <a:lnTo>
                    <a:pt x="80260" y="219154"/>
                  </a:lnTo>
                  <a:lnTo>
                    <a:pt x="86692" y="217498"/>
                  </a:lnTo>
                  <a:lnTo>
                    <a:pt x="92568" y="215600"/>
                  </a:lnTo>
                  <a:lnTo>
                    <a:pt x="98073" y="213541"/>
                  </a:lnTo>
                  <a:lnTo>
                    <a:pt x="103330" y="211375"/>
                  </a:lnTo>
                  <a:lnTo>
                    <a:pt x="110010" y="209136"/>
                  </a:lnTo>
                  <a:lnTo>
                    <a:pt x="117639" y="206851"/>
                  </a:lnTo>
                  <a:lnTo>
                    <a:pt x="125899" y="204533"/>
                  </a:lnTo>
                  <a:lnTo>
                    <a:pt x="132200" y="202195"/>
                  </a:lnTo>
                  <a:lnTo>
                    <a:pt x="137194" y="199841"/>
                  </a:lnTo>
                  <a:lnTo>
                    <a:pt x="141317" y="197479"/>
                  </a:lnTo>
                  <a:lnTo>
                    <a:pt x="150132" y="192738"/>
                  </a:lnTo>
                  <a:lnTo>
                    <a:pt x="163851" y="1856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Annotation34"/>
            <p:cNvSpPr/>
            <p:nvPr/>
          </p:nvSpPr>
          <p:spPr>
            <a:xfrm>
              <a:off x="964432" y="2664619"/>
              <a:ext cx="64269" cy="241458"/>
            </a:xfrm>
            <a:custGeom>
              <a:avLst/>
              <a:gdLst/>
              <a:ahLst/>
              <a:cxnLst/>
              <a:rect l="0" t="0" r="0" b="0"/>
              <a:pathLst>
                <a:path w="64269" h="241458">
                  <a:moveTo>
                    <a:pt x="21406" y="71437"/>
                  </a:moveTo>
                  <a:lnTo>
                    <a:pt x="21406" y="88230"/>
                  </a:lnTo>
                  <a:lnTo>
                    <a:pt x="20612" y="91364"/>
                  </a:lnTo>
                  <a:lnTo>
                    <a:pt x="19289" y="95040"/>
                  </a:lnTo>
                  <a:lnTo>
                    <a:pt x="17613" y="99079"/>
                  </a:lnTo>
                  <a:lnTo>
                    <a:pt x="16496" y="103359"/>
                  </a:lnTo>
                  <a:lnTo>
                    <a:pt x="15751" y="107799"/>
                  </a:lnTo>
                  <a:lnTo>
                    <a:pt x="15255" y="112347"/>
                  </a:lnTo>
                  <a:lnTo>
                    <a:pt x="14924" y="117761"/>
                  </a:lnTo>
                  <a:lnTo>
                    <a:pt x="14556" y="130125"/>
                  </a:lnTo>
                  <a:lnTo>
                    <a:pt x="14349" y="146682"/>
                  </a:lnTo>
                  <a:lnTo>
                    <a:pt x="13526" y="152557"/>
                  </a:lnTo>
                  <a:lnTo>
                    <a:pt x="12184" y="158854"/>
                  </a:lnTo>
                  <a:lnTo>
                    <a:pt x="10495" y="165434"/>
                  </a:lnTo>
                  <a:lnTo>
                    <a:pt x="9369" y="171408"/>
                  </a:lnTo>
                  <a:lnTo>
                    <a:pt x="8619" y="176978"/>
                  </a:lnTo>
                  <a:lnTo>
                    <a:pt x="8119" y="182279"/>
                  </a:lnTo>
                  <a:lnTo>
                    <a:pt x="7785" y="188194"/>
                  </a:lnTo>
                  <a:lnTo>
                    <a:pt x="7414" y="201117"/>
                  </a:lnTo>
                  <a:lnTo>
                    <a:pt x="7157" y="220345"/>
                  </a:lnTo>
                  <a:lnTo>
                    <a:pt x="7144" y="223097"/>
                  </a:lnTo>
                  <a:lnTo>
                    <a:pt x="6341" y="225725"/>
                  </a:lnTo>
                  <a:lnTo>
                    <a:pt x="5013" y="228271"/>
                  </a:lnTo>
                  <a:lnTo>
                    <a:pt x="3333" y="230761"/>
                  </a:lnTo>
                  <a:lnTo>
                    <a:pt x="1467" y="235646"/>
                  </a:lnTo>
                  <a:lnTo>
                    <a:pt x="269" y="241457"/>
                  </a:lnTo>
                  <a:lnTo>
                    <a:pt x="171" y="241140"/>
                  </a:lnTo>
                  <a:lnTo>
                    <a:pt x="61" y="238671"/>
                  </a:lnTo>
                  <a:lnTo>
                    <a:pt x="826" y="236901"/>
                  </a:lnTo>
                  <a:lnTo>
                    <a:pt x="2130" y="234928"/>
                  </a:lnTo>
                  <a:lnTo>
                    <a:pt x="3792" y="232819"/>
                  </a:lnTo>
                  <a:lnTo>
                    <a:pt x="4901" y="230618"/>
                  </a:lnTo>
                  <a:lnTo>
                    <a:pt x="6133" y="226057"/>
                  </a:lnTo>
                  <a:lnTo>
                    <a:pt x="6826" y="219027"/>
                  </a:lnTo>
                  <a:lnTo>
                    <a:pt x="6988" y="212174"/>
                  </a:lnTo>
                  <a:lnTo>
                    <a:pt x="7092" y="194840"/>
                  </a:lnTo>
                  <a:lnTo>
                    <a:pt x="6307" y="190218"/>
                  </a:lnTo>
                  <a:lnTo>
                    <a:pt x="4990" y="185549"/>
                  </a:lnTo>
                  <a:lnTo>
                    <a:pt x="3318" y="180849"/>
                  </a:lnTo>
                  <a:lnTo>
                    <a:pt x="2203" y="175335"/>
                  </a:lnTo>
                  <a:lnTo>
                    <a:pt x="1460" y="169278"/>
                  </a:lnTo>
                  <a:lnTo>
                    <a:pt x="965" y="162858"/>
                  </a:lnTo>
                  <a:lnTo>
                    <a:pt x="635" y="156990"/>
                  </a:lnTo>
                  <a:lnTo>
                    <a:pt x="268" y="146238"/>
                  </a:lnTo>
                  <a:lnTo>
                    <a:pt x="32" y="126400"/>
                  </a:lnTo>
                  <a:lnTo>
                    <a:pt x="0" y="116767"/>
                  </a:lnTo>
                  <a:lnTo>
                    <a:pt x="785" y="111976"/>
                  </a:lnTo>
                  <a:lnTo>
                    <a:pt x="2102" y="107194"/>
                  </a:lnTo>
                  <a:lnTo>
                    <a:pt x="3774" y="102419"/>
                  </a:lnTo>
                  <a:lnTo>
                    <a:pt x="5683" y="97648"/>
                  </a:lnTo>
                  <a:lnTo>
                    <a:pt x="7749" y="92880"/>
                  </a:lnTo>
                  <a:lnTo>
                    <a:pt x="9920" y="88114"/>
                  </a:lnTo>
                  <a:lnTo>
                    <a:pt x="11367" y="83349"/>
                  </a:lnTo>
                  <a:lnTo>
                    <a:pt x="12332" y="78584"/>
                  </a:lnTo>
                  <a:lnTo>
                    <a:pt x="12975" y="73821"/>
                  </a:lnTo>
                  <a:lnTo>
                    <a:pt x="14198" y="69058"/>
                  </a:lnTo>
                  <a:lnTo>
                    <a:pt x="15806" y="64294"/>
                  </a:lnTo>
                  <a:lnTo>
                    <a:pt x="17673" y="59532"/>
                  </a:lnTo>
                  <a:lnTo>
                    <a:pt x="20504" y="54769"/>
                  </a:lnTo>
                  <a:lnTo>
                    <a:pt x="23980" y="50006"/>
                  </a:lnTo>
                  <a:lnTo>
                    <a:pt x="27884" y="45244"/>
                  </a:lnTo>
                  <a:lnTo>
                    <a:pt x="31281" y="41275"/>
                  </a:lnTo>
                  <a:lnTo>
                    <a:pt x="34339" y="37835"/>
                  </a:lnTo>
                  <a:lnTo>
                    <a:pt x="37171" y="34748"/>
                  </a:lnTo>
                  <a:lnTo>
                    <a:pt x="39854" y="31103"/>
                  </a:lnTo>
                  <a:lnTo>
                    <a:pt x="42436" y="27085"/>
                  </a:lnTo>
                  <a:lnTo>
                    <a:pt x="44951" y="22819"/>
                  </a:lnTo>
                  <a:lnTo>
                    <a:pt x="48215" y="19181"/>
                  </a:lnTo>
                  <a:lnTo>
                    <a:pt x="51978" y="15962"/>
                  </a:lnTo>
                  <a:lnTo>
                    <a:pt x="56075" y="13023"/>
                  </a:lnTo>
                  <a:lnTo>
                    <a:pt x="58806" y="10269"/>
                  </a:lnTo>
                  <a:lnTo>
                    <a:pt x="60627" y="7640"/>
                  </a:lnTo>
                  <a:lnTo>
                    <a:pt x="642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Annotation35"/>
            <p:cNvSpPr/>
            <p:nvPr/>
          </p:nvSpPr>
          <p:spPr>
            <a:xfrm>
              <a:off x="1171662" y="2536325"/>
              <a:ext cx="14202" cy="328320"/>
            </a:xfrm>
            <a:custGeom>
              <a:avLst/>
              <a:gdLst/>
              <a:ahLst/>
              <a:cxnLst/>
              <a:rect l="0" t="0" r="0" b="0"/>
              <a:pathLst>
                <a:path w="14202" h="328320">
                  <a:moveTo>
                    <a:pt x="14201" y="6850"/>
                  </a:moveTo>
                  <a:lnTo>
                    <a:pt x="14201" y="0"/>
                  </a:lnTo>
                  <a:lnTo>
                    <a:pt x="13407" y="696"/>
                  </a:lnTo>
                  <a:lnTo>
                    <a:pt x="8050" y="5883"/>
                  </a:lnTo>
                  <a:lnTo>
                    <a:pt x="7719" y="6999"/>
                  </a:lnTo>
                  <a:lnTo>
                    <a:pt x="7351" y="10356"/>
                  </a:lnTo>
                  <a:lnTo>
                    <a:pt x="7144" y="20501"/>
                  </a:lnTo>
                  <a:lnTo>
                    <a:pt x="7057" y="177584"/>
                  </a:lnTo>
                  <a:lnTo>
                    <a:pt x="6263" y="184966"/>
                  </a:lnTo>
                  <a:lnTo>
                    <a:pt x="4940" y="192269"/>
                  </a:lnTo>
                  <a:lnTo>
                    <a:pt x="3264" y="199519"/>
                  </a:lnTo>
                  <a:lnTo>
                    <a:pt x="2941" y="206733"/>
                  </a:lnTo>
                  <a:lnTo>
                    <a:pt x="3519" y="213924"/>
                  </a:lnTo>
                  <a:lnTo>
                    <a:pt x="4698" y="221100"/>
                  </a:lnTo>
                  <a:lnTo>
                    <a:pt x="5485" y="228264"/>
                  </a:lnTo>
                  <a:lnTo>
                    <a:pt x="6009" y="235422"/>
                  </a:lnTo>
                  <a:lnTo>
                    <a:pt x="6591" y="248931"/>
                  </a:lnTo>
                  <a:lnTo>
                    <a:pt x="6850" y="260227"/>
                  </a:lnTo>
                  <a:lnTo>
                    <a:pt x="6996" y="279304"/>
                  </a:lnTo>
                  <a:lnTo>
                    <a:pt x="6222" y="285324"/>
                  </a:lnTo>
                  <a:lnTo>
                    <a:pt x="4913" y="290924"/>
                  </a:lnTo>
                  <a:lnTo>
                    <a:pt x="3246" y="296245"/>
                  </a:lnTo>
                  <a:lnTo>
                    <a:pt x="2135" y="300586"/>
                  </a:lnTo>
                  <a:lnTo>
                    <a:pt x="1394" y="304274"/>
                  </a:lnTo>
                  <a:lnTo>
                    <a:pt x="901" y="307527"/>
                  </a:lnTo>
                  <a:lnTo>
                    <a:pt x="572" y="310489"/>
                  </a:lnTo>
                  <a:lnTo>
                    <a:pt x="206" y="315896"/>
                  </a:lnTo>
                  <a:lnTo>
                    <a:pt x="0" y="323403"/>
                  </a:lnTo>
                  <a:lnTo>
                    <a:pt x="765" y="325042"/>
                  </a:lnTo>
                  <a:lnTo>
                    <a:pt x="2068" y="326134"/>
                  </a:lnTo>
                  <a:lnTo>
                    <a:pt x="6071" y="327887"/>
                  </a:lnTo>
                  <a:lnTo>
                    <a:pt x="7194" y="328031"/>
                  </a:lnTo>
                  <a:lnTo>
                    <a:pt x="8735" y="328127"/>
                  </a:lnTo>
                  <a:lnTo>
                    <a:pt x="14201" y="3283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Annotation36"/>
            <p:cNvSpPr/>
            <p:nvPr/>
          </p:nvSpPr>
          <p:spPr>
            <a:xfrm>
              <a:off x="1107307" y="2671762"/>
              <a:ext cx="142850" cy="35720"/>
            </a:xfrm>
            <a:custGeom>
              <a:avLst/>
              <a:gdLst/>
              <a:ahLst/>
              <a:cxnLst/>
              <a:rect l="0" t="0" r="0" b="0"/>
              <a:pathLst>
                <a:path w="142850" h="35720">
                  <a:moveTo>
                    <a:pt x="7118" y="35719"/>
                  </a:moveTo>
                  <a:lnTo>
                    <a:pt x="0" y="35719"/>
                  </a:lnTo>
                  <a:lnTo>
                    <a:pt x="3774" y="31927"/>
                  </a:lnTo>
                  <a:lnTo>
                    <a:pt x="6476" y="30809"/>
                  </a:lnTo>
                  <a:lnTo>
                    <a:pt x="9865" y="30065"/>
                  </a:lnTo>
                  <a:lnTo>
                    <a:pt x="13712" y="29568"/>
                  </a:lnTo>
                  <a:lnTo>
                    <a:pt x="17864" y="28444"/>
                  </a:lnTo>
                  <a:lnTo>
                    <a:pt x="22219" y="26900"/>
                  </a:lnTo>
                  <a:lnTo>
                    <a:pt x="26710" y="25077"/>
                  </a:lnTo>
                  <a:lnTo>
                    <a:pt x="32086" y="23862"/>
                  </a:lnTo>
                  <a:lnTo>
                    <a:pt x="38051" y="23052"/>
                  </a:lnTo>
                  <a:lnTo>
                    <a:pt x="44409" y="22512"/>
                  </a:lnTo>
                  <a:lnTo>
                    <a:pt x="50234" y="21358"/>
                  </a:lnTo>
                  <a:lnTo>
                    <a:pt x="55706" y="19795"/>
                  </a:lnTo>
                  <a:lnTo>
                    <a:pt x="93346" y="7000"/>
                  </a:lnTo>
                  <a:lnTo>
                    <a:pt x="100322" y="4667"/>
                  </a:lnTo>
                  <a:lnTo>
                    <a:pt x="108148" y="3112"/>
                  </a:lnTo>
                  <a:lnTo>
                    <a:pt x="116540" y="2074"/>
                  </a:lnTo>
                  <a:lnTo>
                    <a:pt x="14284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Annotation37"/>
            <p:cNvSpPr/>
            <p:nvPr/>
          </p:nvSpPr>
          <p:spPr>
            <a:xfrm>
              <a:off x="1235993" y="2644278"/>
              <a:ext cx="142720" cy="204633"/>
            </a:xfrm>
            <a:custGeom>
              <a:avLst/>
              <a:gdLst/>
              <a:ahLst/>
              <a:cxnLst/>
              <a:rect l="0" t="0" r="0" b="0"/>
              <a:pathLst>
                <a:path w="142720" h="204633">
                  <a:moveTo>
                    <a:pt x="14163" y="63203"/>
                  </a:moveTo>
                  <a:lnTo>
                    <a:pt x="10371" y="66996"/>
                  </a:lnTo>
                  <a:lnTo>
                    <a:pt x="10047" y="68113"/>
                  </a:lnTo>
                  <a:lnTo>
                    <a:pt x="10626" y="68858"/>
                  </a:lnTo>
                  <a:lnTo>
                    <a:pt x="11805" y="69354"/>
                  </a:lnTo>
                  <a:lnTo>
                    <a:pt x="15232" y="69906"/>
                  </a:lnTo>
                  <a:lnTo>
                    <a:pt x="17257" y="70053"/>
                  </a:lnTo>
                  <a:lnTo>
                    <a:pt x="20194" y="70151"/>
                  </a:lnTo>
                  <a:lnTo>
                    <a:pt x="27692" y="70260"/>
                  </a:lnTo>
                  <a:lnTo>
                    <a:pt x="31914" y="69495"/>
                  </a:lnTo>
                  <a:lnTo>
                    <a:pt x="36315" y="68192"/>
                  </a:lnTo>
                  <a:lnTo>
                    <a:pt x="46234" y="64626"/>
                  </a:lnTo>
                  <a:lnTo>
                    <a:pt x="58579" y="60396"/>
                  </a:lnTo>
                  <a:lnTo>
                    <a:pt x="64411" y="58950"/>
                  </a:lnTo>
                  <a:lnTo>
                    <a:pt x="69887" y="57987"/>
                  </a:lnTo>
                  <a:lnTo>
                    <a:pt x="75125" y="57344"/>
                  </a:lnTo>
                  <a:lnTo>
                    <a:pt x="79411" y="56122"/>
                  </a:lnTo>
                  <a:lnTo>
                    <a:pt x="83061" y="54514"/>
                  </a:lnTo>
                  <a:lnTo>
                    <a:pt x="86289" y="52648"/>
                  </a:lnTo>
                  <a:lnTo>
                    <a:pt x="96225" y="46341"/>
                  </a:lnTo>
                  <a:lnTo>
                    <a:pt x="102209" y="42437"/>
                  </a:lnTo>
                  <a:lnTo>
                    <a:pt x="106991" y="39040"/>
                  </a:lnTo>
                  <a:lnTo>
                    <a:pt x="110974" y="35982"/>
                  </a:lnTo>
                  <a:lnTo>
                    <a:pt x="114422" y="33149"/>
                  </a:lnTo>
                  <a:lnTo>
                    <a:pt x="118309" y="31261"/>
                  </a:lnTo>
                  <a:lnTo>
                    <a:pt x="122487" y="30002"/>
                  </a:lnTo>
                  <a:lnTo>
                    <a:pt x="126861" y="29163"/>
                  </a:lnTo>
                  <a:lnTo>
                    <a:pt x="129776" y="27810"/>
                  </a:lnTo>
                  <a:lnTo>
                    <a:pt x="131720" y="26114"/>
                  </a:lnTo>
                  <a:lnTo>
                    <a:pt x="134673" y="22113"/>
                  </a:lnTo>
                  <a:lnTo>
                    <a:pt x="138631" y="17689"/>
                  </a:lnTo>
                  <a:lnTo>
                    <a:pt x="141530" y="14528"/>
                  </a:lnTo>
                  <a:lnTo>
                    <a:pt x="141937" y="13291"/>
                  </a:lnTo>
                  <a:lnTo>
                    <a:pt x="142643" y="7163"/>
                  </a:lnTo>
                  <a:lnTo>
                    <a:pt x="142719" y="2590"/>
                  </a:lnTo>
                  <a:lnTo>
                    <a:pt x="141936" y="1363"/>
                  </a:lnTo>
                  <a:lnTo>
                    <a:pt x="140620" y="545"/>
                  </a:lnTo>
                  <a:lnTo>
                    <a:pt x="138949" y="0"/>
                  </a:lnTo>
                  <a:lnTo>
                    <a:pt x="136247" y="430"/>
                  </a:lnTo>
                  <a:lnTo>
                    <a:pt x="132859" y="1511"/>
                  </a:lnTo>
                  <a:lnTo>
                    <a:pt x="129012" y="3025"/>
                  </a:lnTo>
                  <a:lnTo>
                    <a:pt x="125654" y="4828"/>
                  </a:lnTo>
                  <a:lnTo>
                    <a:pt x="122622" y="6824"/>
                  </a:lnTo>
                  <a:lnTo>
                    <a:pt x="119806" y="8948"/>
                  </a:lnTo>
                  <a:lnTo>
                    <a:pt x="116342" y="10364"/>
                  </a:lnTo>
                  <a:lnTo>
                    <a:pt x="112445" y="11309"/>
                  </a:lnTo>
                  <a:lnTo>
                    <a:pt x="108259" y="11938"/>
                  </a:lnTo>
                  <a:lnTo>
                    <a:pt x="103882" y="13151"/>
                  </a:lnTo>
                  <a:lnTo>
                    <a:pt x="99375" y="14754"/>
                  </a:lnTo>
                  <a:lnTo>
                    <a:pt x="94784" y="16616"/>
                  </a:lnTo>
                  <a:lnTo>
                    <a:pt x="89341" y="18652"/>
                  </a:lnTo>
                  <a:lnTo>
                    <a:pt x="76944" y="23030"/>
                  </a:lnTo>
                  <a:lnTo>
                    <a:pt x="71099" y="26102"/>
                  </a:lnTo>
                  <a:lnTo>
                    <a:pt x="65614" y="29738"/>
                  </a:lnTo>
                  <a:lnTo>
                    <a:pt x="60370" y="33749"/>
                  </a:lnTo>
                  <a:lnTo>
                    <a:pt x="56080" y="37217"/>
                  </a:lnTo>
                  <a:lnTo>
                    <a:pt x="52427" y="40323"/>
                  </a:lnTo>
                  <a:lnTo>
                    <a:pt x="49197" y="43187"/>
                  </a:lnTo>
                  <a:lnTo>
                    <a:pt x="45457" y="47478"/>
                  </a:lnTo>
                  <a:lnTo>
                    <a:pt x="41376" y="52720"/>
                  </a:lnTo>
                  <a:lnTo>
                    <a:pt x="37067" y="58596"/>
                  </a:lnTo>
                  <a:lnTo>
                    <a:pt x="33401" y="63306"/>
                  </a:lnTo>
                  <a:lnTo>
                    <a:pt x="30164" y="67241"/>
                  </a:lnTo>
                  <a:lnTo>
                    <a:pt x="27211" y="70658"/>
                  </a:lnTo>
                  <a:lnTo>
                    <a:pt x="24449" y="75317"/>
                  </a:lnTo>
                  <a:lnTo>
                    <a:pt x="21815" y="80804"/>
                  </a:lnTo>
                  <a:lnTo>
                    <a:pt x="19264" y="86843"/>
                  </a:lnTo>
                  <a:lnTo>
                    <a:pt x="14314" y="97787"/>
                  </a:lnTo>
                  <a:lnTo>
                    <a:pt x="7064" y="112873"/>
                  </a:lnTo>
                  <a:lnTo>
                    <a:pt x="4668" y="117748"/>
                  </a:lnTo>
                  <a:lnTo>
                    <a:pt x="3071" y="123379"/>
                  </a:lnTo>
                  <a:lnTo>
                    <a:pt x="2006" y="129514"/>
                  </a:lnTo>
                  <a:lnTo>
                    <a:pt x="1296" y="135985"/>
                  </a:lnTo>
                  <a:lnTo>
                    <a:pt x="822" y="141093"/>
                  </a:lnTo>
                  <a:lnTo>
                    <a:pt x="507" y="145293"/>
                  </a:lnTo>
                  <a:lnTo>
                    <a:pt x="296" y="148886"/>
                  </a:lnTo>
                  <a:lnTo>
                    <a:pt x="63" y="157111"/>
                  </a:lnTo>
                  <a:lnTo>
                    <a:pt x="0" y="161527"/>
                  </a:lnTo>
                  <a:lnTo>
                    <a:pt x="753" y="166059"/>
                  </a:lnTo>
                  <a:lnTo>
                    <a:pt x="2048" y="170667"/>
                  </a:lnTo>
                  <a:lnTo>
                    <a:pt x="3705" y="175327"/>
                  </a:lnTo>
                  <a:lnTo>
                    <a:pt x="5604" y="179228"/>
                  </a:lnTo>
                  <a:lnTo>
                    <a:pt x="7663" y="182622"/>
                  </a:lnTo>
                  <a:lnTo>
                    <a:pt x="12068" y="188509"/>
                  </a:lnTo>
                  <a:lnTo>
                    <a:pt x="14354" y="191190"/>
                  </a:lnTo>
                  <a:lnTo>
                    <a:pt x="16672" y="193772"/>
                  </a:lnTo>
                  <a:lnTo>
                    <a:pt x="19804" y="196287"/>
                  </a:lnTo>
                  <a:lnTo>
                    <a:pt x="23480" y="198756"/>
                  </a:lnTo>
                  <a:lnTo>
                    <a:pt x="27518" y="201197"/>
                  </a:lnTo>
                  <a:lnTo>
                    <a:pt x="32592" y="202824"/>
                  </a:lnTo>
                  <a:lnTo>
                    <a:pt x="38355" y="203909"/>
                  </a:lnTo>
                  <a:lnTo>
                    <a:pt x="44579" y="204632"/>
                  </a:lnTo>
                  <a:lnTo>
                    <a:pt x="50315" y="204320"/>
                  </a:lnTo>
                  <a:lnTo>
                    <a:pt x="55727" y="203319"/>
                  </a:lnTo>
                  <a:lnTo>
                    <a:pt x="60922" y="201857"/>
                  </a:lnTo>
                  <a:lnTo>
                    <a:pt x="65973" y="200089"/>
                  </a:lnTo>
                  <a:lnTo>
                    <a:pt x="70928" y="198117"/>
                  </a:lnTo>
                  <a:lnTo>
                    <a:pt x="75819" y="196008"/>
                  </a:lnTo>
                  <a:lnTo>
                    <a:pt x="81461" y="193809"/>
                  </a:lnTo>
                  <a:lnTo>
                    <a:pt x="94079" y="189248"/>
                  </a:lnTo>
                  <a:lnTo>
                    <a:pt x="99984" y="186921"/>
                  </a:lnTo>
                  <a:lnTo>
                    <a:pt x="105509" y="184575"/>
                  </a:lnTo>
                  <a:lnTo>
                    <a:pt x="110779" y="182218"/>
                  </a:lnTo>
                  <a:lnTo>
                    <a:pt x="115086" y="179853"/>
                  </a:lnTo>
                  <a:lnTo>
                    <a:pt x="118751" y="177482"/>
                  </a:lnTo>
                  <a:lnTo>
                    <a:pt x="128463" y="1703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Annotation38"/>
            <p:cNvSpPr/>
            <p:nvPr/>
          </p:nvSpPr>
          <p:spPr>
            <a:xfrm>
              <a:off x="1435894" y="2571750"/>
              <a:ext cx="135728" cy="249993"/>
            </a:xfrm>
            <a:custGeom>
              <a:avLst/>
              <a:gdLst/>
              <a:ahLst/>
              <a:cxnLst/>
              <a:rect l="0" t="0" r="0" b="0"/>
              <a:pathLst>
                <a:path w="135728" h="249993">
                  <a:moveTo>
                    <a:pt x="50006" y="0"/>
                  </a:moveTo>
                  <a:lnTo>
                    <a:pt x="43855" y="6151"/>
                  </a:lnTo>
                  <a:lnTo>
                    <a:pt x="41187" y="10936"/>
                  </a:lnTo>
                  <a:lnTo>
                    <a:pt x="39364" y="14434"/>
                  </a:lnTo>
                  <a:lnTo>
                    <a:pt x="38149" y="18354"/>
                  </a:lnTo>
                  <a:lnTo>
                    <a:pt x="37339" y="22555"/>
                  </a:lnTo>
                  <a:lnTo>
                    <a:pt x="36799" y="26943"/>
                  </a:lnTo>
                  <a:lnTo>
                    <a:pt x="35645" y="31455"/>
                  </a:lnTo>
                  <a:lnTo>
                    <a:pt x="34082" y="36051"/>
                  </a:lnTo>
                  <a:lnTo>
                    <a:pt x="32246" y="40703"/>
                  </a:lnTo>
                  <a:lnTo>
                    <a:pt x="30229" y="45392"/>
                  </a:lnTo>
                  <a:lnTo>
                    <a:pt x="25870" y="54834"/>
                  </a:lnTo>
                  <a:lnTo>
                    <a:pt x="23597" y="60369"/>
                  </a:lnTo>
                  <a:lnTo>
                    <a:pt x="21287" y="66440"/>
                  </a:lnTo>
                  <a:lnTo>
                    <a:pt x="18954" y="72868"/>
                  </a:lnTo>
                  <a:lnTo>
                    <a:pt x="17398" y="79535"/>
                  </a:lnTo>
                  <a:lnTo>
                    <a:pt x="16361" y="86360"/>
                  </a:lnTo>
                  <a:lnTo>
                    <a:pt x="15670" y="93292"/>
                  </a:lnTo>
                  <a:lnTo>
                    <a:pt x="14415" y="100295"/>
                  </a:lnTo>
                  <a:lnTo>
                    <a:pt x="12785" y="107344"/>
                  </a:lnTo>
                  <a:lnTo>
                    <a:pt x="10905" y="114425"/>
                  </a:lnTo>
                  <a:lnTo>
                    <a:pt x="9651" y="120734"/>
                  </a:lnTo>
                  <a:lnTo>
                    <a:pt x="8815" y="126526"/>
                  </a:lnTo>
                  <a:lnTo>
                    <a:pt x="8258" y="131976"/>
                  </a:lnTo>
                  <a:lnTo>
                    <a:pt x="7886" y="137990"/>
                  </a:lnTo>
                  <a:lnTo>
                    <a:pt x="7474" y="151023"/>
                  </a:lnTo>
                  <a:lnTo>
                    <a:pt x="7241" y="167955"/>
                  </a:lnTo>
                  <a:lnTo>
                    <a:pt x="6415" y="172295"/>
                  </a:lnTo>
                  <a:lnTo>
                    <a:pt x="3380" y="179234"/>
                  </a:lnTo>
                  <a:lnTo>
                    <a:pt x="2253" y="182989"/>
                  </a:lnTo>
                  <a:lnTo>
                    <a:pt x="1502" y="187080"/>
                  </a:lnTo>
                  <a:lnTo>
                    <a:pt x="1001" y="191395"/>
                  </a:lnTo>
                  <a:lnTo>
                    <a:pt x="445" y="198306"/>
                  </a:lnTo>
                  <a:lnTo>
                    <a:pt x="2" y="207123"/>
                  </a:lnTo>
                  <a:lnTo>
                    <a:pt x="0" y="193429"/>
                  </a:lnTo>
                  <a:lnTo>
                    <a:pt x="794" y="189278"/>
                  </a:lnTo>
                  <a:lnTo>
                    <a:pt x="2116" y="184923"/>
                  </a:lnTo>
                  <a:lnTo>
                    <a:pt x="3792" y="180432"/>
                  </a:lnTo>
                  <a:lnTo>
                    <a:pt x="5654" y="173325"/>
                  </a:lnTo>
                  <a:lnTo>
                    <a:pt x="7275" y="166727"/>
                  </a:lnTo>
                  <a:lnTo>
                    <a:pt x="8819" y="162745"/>
                  </a:lnTo>
                  <a:lnTo>
                    <a:pt x="10642" y="158503"/>
                  </a:lnTo>
                  <a:lnTo>
                    <a:pt x="11857" y="154087"/>
                  </a:lnTo>
                  <a:lnTo>
                    <a:pt x="12667" y="149556"/>
                  </a:lnTo>
                  <a:lnTo>
                    <a:pt x="13207" y="144948"/>
                  </a:lnTo>
                  <a:lnTo>
                    <a:pt x="15155" y="140288"/>
                  </a:lnTo>
                  <a:lnTo>
                    <a:pt x="18040" y="135594"/>
                  </a:lnTo>
                  <a:lnTo>
                    <a:pt x="21552" y="130877"/>
                  </a:lnTo>
                  <a:lnTo>
                    <a:pt x="23893" y="126145"/>
                  </a:lnTo>
                  <a:lnTo>
                    <a:pt x="25453" y="121403"/>
                  </a:lnTo>
                  <a:lnTo>
                    <a:pt x="26494" y="116654"/>
                  </a:lnTo>
                  <a:lnTo>
                    <a:pt x="27650" y="109261"/>
                  </a:lnTo>
                  <a:lnTo>
                    <a:pt x="27958" y="106178"/>
                  </a:lnTo>
                  <a:lnTo>
                    <a:pt x="29751" y="103329"/>
                  </a:lnTo>
                  <a:lnTo>
                    <a:pt x="32534" y="100636"/>
                  </a:lnTo>
                  <a:lnTo>
                    <a:pt x="35977" y="98047"/>
                  </a:lnTo>
                  <a:lnTo>
                    <a:pt x="39066" y="94733"/>
                  </a:lnTo>
                  <a:lnTo>
                    <a:pt x="41919" y="90937"/>
                  </a:lnTo>
                  <a:lnTo>
                    <a:pt x="44615" y="86818"/>
                  </a:lnTo>
                  <a:lnTo>
                    <a:pt x="47205" y="84073"/>
                  </a:lnTo>
                  <a:lnTo>
                    <a:pt x="49726" y="82242"/>
                  </a:lnTo>
                  <a:lnTo>
                    <a:pt x="52201" y="81022"/>
                  </a:lnTo>
                  <a:lnTo>
                    <a:pt x="56232" y="79415"/>
                  </a:lnTo>
                  <a:lnTo>
                    <a:pt x="67060" y="75512"/>
                  </a:lnTo>
                  <a:lnTo>
                    <a:pt x="71694" y="74154"/>
                  </a:lnTo>
                  <a:lnTo>
                    <a:pt x="75577" y="73248"/>
                  </a:lnTo>
                  <a:lnTo>
                    <a:pt x="78960" y="72645"/>
                  </a:lnTo>
                  <a:lnTo>
                    <a:pt x="82802" y="72242"/>
                  </a:lnTo>
                  <a:lnTo>
                    <a:pt x="86951" y="71974"/>
                  </a:lnTo>
                  <a:lnTo>
                    <a:pt x="91305" y="71795"/>
                  </a:lnTo>
                  <a:lnTo>
                    <a:pt x="95001" y="72470"/>
                  </a:lnTo>
                  <a:lnTo>
                    <a:pt x="98259" y="73713"/>
                  </a:lnTo>
                  <a:lnTo>
                    <a:pt x="101225" y="75336"/>
                  </a:lnTo>
                  <a:lnTo>
                    <a:pt x="103995" y="77212"/>
                  </a:lnTo>
                  <a:lnTo>
                    <a:pt x="106637" y="79255"/>
                  </a:lnTo>
                  <a:lnTo>
                    <a:pt x="109191" y="81412"/>
                  </a:lnTo>
                  <a:lnTo>
                    <a:pt x="112481" y="83643"/>
                  </a:lnTo>
                  <a:lnTo>
                    <a:pt x="116262" y="85925"/>
                  </a:lnTo>
                  <a:lnTo>
                    <a:pt x="120371" y="88240"/>
                  </a:lnTo>
                  <a:lnTo>
                    <a:pt x="123903" y="91370"/>
                  </a:lnTo>
                  <a:lnTo>
                    <a:pt x="127052" y="95044"/>
                  </a:lnTo>
                  <a:lnTo>
                    <a:pt x="129945" y="99082"/>
                  </a:lnTo>
                  <a:lnTo>
                    <a:pt x="133159" y="105684"/>
                  </a:lnTo>
                  <a:lnTo>
                    <a:pt x="134588" y="112058"/>
                  </a:lnTo>
                  <a:lnTo>
                    <a:pt x="134969" y="115980"/>
                  </a:lnTo>
                  <a:lnTo>
                    <a:pt x="135223" y="120183"/>
                  </a:lnTo>
                  <a:lnTo>
                    <a:pt x="135505" y="129085"/>
                  </a:lnTo>
                  <a:lnTo>
                    <a:pt x="135701" y="152465"/>
                  </a:lnTo>
                  <a:lnTo>
                    <a:pt x="135727" y="176221"/>
                  </a:lnTo>
                  <a:lnTo>
                    <a:pt x="134935" y="180981"/>
                  </a:lnTo>
                  <a:lnTo>
                    <a:pt x="133612" y="185741"/>
                  </a:lnTo>
                  <a:lnTo>
                    <a:pt x="131937" y="190502"/>
                  </a:lnTo>
                  <a:lnTo>
                    <a:pt x="129233" y="195264"/>
                  </a:lnTo>
                  <a:lnTo>
                    <a:pt x="125843" y="200026"/>
                  </a:lnTo>
                  <a:lnTo>
                    <a:pt x="121995" y="204788"/>
                  </a:lnTo>
                  <a:lnTo>
                    <a:pt x="117842" y="208757"/>
                  </a:lnTo>
                  <a:lnTo>
                    <a:pt x="113486" y="212196"/>
                  </a:lnTo>
                  <a:lnTo>
                    <a:pt x="108995" y="215283"/>
                  </a:lnTo>
                  <a:lnTo>
                    <a:pt x="105207" y="218928"/>
                  </a:lnTo>
                  <a:lnTo>
                    <a:pt x="101888" y="222946"/>
                  </a:lnTo>
                  <a:lnTo>
                    <a:pt x="98882" y="227212"/>
                  </a:lnTo>
                  <a:lnTo>
                    <a:pt x="95290" y="230849"/>
                  </a:lnTo>
                  <a:lnTo>
                    <a:pt x="91308" y="234068"/>
                  </a:lnTo>
                  <a:lnTo>
                    <a:pt x="87065" y="237008"/>
                  </a:lnTo>
                  <a:lnTo>
                    <a:pt x="82650" y="239761"/>
                  </a:lnTo>
                  <a:lnTo>
                    <a:pt x="78118" y="242391"/>
                  </a:lnTo>
                  <a:lnTo>
                    <a:pt x="73510" y="244938"/>
                  </a:lnTo>
                  <a:lnTo>
                    <a:pt x="69644" y="246636"/>
                  </a:lnTo>
                  <a:lnTo>
                    <a:pt x="66273" y="247767"/>
                  </a:lnTo>
                  <a:lnTo>
                    <a:pt x="63232" y="248522"/>
                  </a:lnTo>
                  <a:lnTo>
                    <a:pt x="59617" y="249025"/>
                  </a:lnTo>
                  <a:lnTo>
                    <a:pt x="55620" y="249361"/>
                  </a:lnTo>
                  <a:lnTo>
                    <a:pt x="43609" y="249992"/>
                  </a:lnTo>
                  <a:lnTo>
                    <a:pt x="43360" y="249211"/>
                  </a:lnTo>
                  <a:lnTo>
                    <a:pt x="42862" y="2428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Annotation39"/>
            <p:cNvSpPr/>
            <p:nvPr/>
          </p:nvSpPr>
          <p:spPr>
            <a:xfrm>
              <a:off x="1614490" y="2636044"/>
              <a:ext cx="114299" cy="164269"/>
            </a:xfrm>
            <a:custGeom>
              <a:avLst/>
              <a:gdLst/>
              <a:ahLst/>
              <a:cxnLst/>
              <a:rect l="0" t="0" r="0" b="0"/>
              <a:pathLst>
                <a:path w="114299" h="164269">
                  <a:moveTo>
                    <a:pt x="35716" y="28575"/>
                  </a:moveTo>
                  <a:lnTo>
                    <a:pt x="35716" y="34726"/>
                  </a:lnTo>
                  <a:lnTo>
                    <a:pt x="33599" y="37394"/>
                  </a:lnTo>
                  <a:lnTo>
                    <a:pt x="31924" y="39217"/>
                  </a:lnTo>
                  <a:lnTo>
                    <a:pt x="30807" y="41226"/>
                  </a:lnTo>
                  <a:lnTo>
                    <a:pt x="29565" y="45574"/>
                  </a:lnTo>
                  <a:lnTo>
                    <a:pt x="29234" y="48639"/>
                  </a:lnTo>
                  <a:lnTo>
                    <a:pt x="29014" y="52270"/>
                  </a:lnTo>
                  <a:lnTo>
                    <a:pt x="28768" y="59743"/>
                  </a:lnTo>
                  <a:lnTo>
                    <a:pt x="28630" y="69207"/>
                  </a:lnTo>
                  <a:lnTo>
                    <a:pt x="28598" y="77325"/>
                  </a:lnTo>
                  <a:lnTo>
                    <a:pt x="27796" y="81713"/>
                  </a:lnTo>
                  <a:lnTo>
                    <a:pt x="26467" y="86225"/>
                  </a:lnTo>
                  <a:lnTo>
                    <a:pt x="24788" y="90821"/>
                  </a:lnTo>
                  <a:lnTo>
                    <a:pt x="22874" y="95472"/>
                  </a:lnTo>
                  <a:lnTo>
                    <a:pt x="20805" y="100160"/>
                  </a:lnTo>
                  <a:lnTo>
                    <a:pt x="18632" y="104874"/>
                  </a:lnTo>
                  <a:lnTo>
                    <a:pt x="17183" y="109603"/>
                  </a:lnTo>
                  <a:lnTo>
                    <a:pt x="16217" y="114344"/>
                  </a:lnTo>
                  <a:lnTo>
                    <a:pt x="15573" y="119092"/>
                  </a:lnTo>
                  <a:lnTo>
                    <a:pt x="14350" y="123844"/>
                  </a:lnTo>
                  <a:lnTo>
                    <a:pt x="12741" y="128600"/>
                  </a:lnTo>
                  <a:lnTo>
                    <a:pt x="10874" y="133358"/>
                  </a:lnTo>
                  <a:lnTo>
                    <a:pt x="9630" y="137324"/>
                  </a:lnTo>
                  <a:lnTo>
                    <a:pt x="8800" y="140762"/>
                  </a:lnTo>
                  <a:lnTo>
                    <a:pt x="8247" y="143848"/>
                  </a:lnTo>
                  <a:lnTo>
                    <a:pt x="7879" y="146698"/>
                  </a:lnTo>
                  <a:lnTo>
                    <a:pt x="7633" y="149393"/>
                  </a:lnTo>
                  <a:lnTo>
                    <a:pt x="7469" y="151982"/>
                  </a:lnTo>
                  <a:lnTo>
                    <a:pt x="6566" y="154503"/>
                  </a:lnTo>
                  <a:lnTo>
                    <a:pt x="3446" y="159420"/>
                  </a:lnTo>
                  <a:lnTo>
                    <a:pt x="24" y="164268"/>
                  </a:lnTo>
                  <a:lnTo>
                    <a:pt x="0" y="154360"/>
                  </a:lnTo>
                  <a:lnTo>
                    <a:pt x="793" y="152119"/>
                  </a:lnTo>
                  <a:lnTo>
                    <a:pt x="3790" y="147512"/>
                  </a:lnTo>
                  <a:lnTo>
                    <a:pt x="4907" y="144379"/>
                  </a:lnTo>
                  <a:lnTo>
                    <a:pt x="5652" y="140703"/>
                  </a:lnTo>
                  <a:lnTo>
                    <a:pt x="6148" y="136664"/>
                  </a:lnTo>
                  <a:lnTo>
                    <a:pt x="7273" y="132384"/>
                  </a:lnTo>
                  <a:lnTo>
                    <a:pt x="8817" y="127944"/>
                  </a:lnTo>
                  <a:lnTo>
                    <a:pt x="10639" y="123396"/>
                  </a:lnTo>
                  <a:lnTo>
                    <a:pt x="12648" y="118776"/>
                  </a:lnTo>
                  <a:lnTo>
                    <a:pt x="16997" y="109410"/>
                  </a:lnTo>
                  <a:lnTo>
                    <a:pt x="18474" y="105484"/>
                  </a:lnTo>
                  <a:lnTo>
                    <a:pt x="19459" y="102072"/>
                  </a:lnTo>
                  <a:lnTo>
                    <a:pt x="20116" y="99004"/>
                  </a:lnTo>
                  <a:lnTo>
                    <a:pt x="21347" y="95372"/>
                  </a:lnTo>
                  <a:lnTo>
                    <a:pt x="22962" y="91362"/>
                  </a:lnTo>
                  <a:lnTo>
                    <a:pt x="24832" y="87102"/>
                  </a:lnTo>
                  <a:lnTo>
                    <a:pt x="26079" y="82674"/>
                  </a:lnTo>
                  <a:lnTo>
                    <a:pt x="26910" y="78135"/>
                  </a:lnTo>
                  <a:lnTo>
                    <a:pt x="27464" y="73521"/>
                  </a:lnTo>
                  <a:lnTo>
                    <a:pt x="28627" y="68858"/>
                  </a:lnTo>
                  <a:lnTo>
                    <a:pt x="30197" y="64161"/>
                  </a:lnTo>
                  <a:lnTo>
                    <a:pt x="32036" y="59443"/>
                  </a:lnTo>
                  <a:lnTo>
                    <a:pt x="34850" y="55504"/>
                  </a:lnTo>
                  <a:lnTo>
                    <a:pt x="38314" y="52084"/>
                  </a:lnTo>
                  <a:lnTo>
                    <a:pt x="42211" y="49010"/>
                  </a:lnTo>
                  <a:lnTo>
                    <a:pt x="46396" y="46167"/>
                  </a:lnTo>
                  <a:lnTo>
                    <a:pt x="50773" y="43478"/>
                  </a:lnTo>
                  <a:lnTo>
                    <a:pt x="55279" y="40891"/>
                  </a:lnTo>
                  <a:lnTo>
                    <a:pt x="59077" y="38373"/>
                  </a:lnTo>
                  <a:lnTo>
                    <a:pt x="62403" y="35901"/>
                  </a:lnTo>
                  <a:lnTo>
                    <a:pt x="65413" y="33459"/>
                  </a:lnTo>
                  <a:lnTo>
                    <a:pt x="68214" y="31037"/>
                  </a:lnTo>
                  <a:lnTo>
                    <a:pt x="70875" y="28629"/>
                  </a:lnTo>
                  <a:lnTo>
                    <a:pt x="73443" y="26230"/>
                  </a:lnTo>
                  <a:lnTo>
                    <a:pt x="76742" y="23836"/>
                  </a:lnTo>
                  <a:lnTo>
                    <a:pt x="80529" y="21447"/>
                  </a:lnTo>
                  <a:lnTo>
                    <a:pt x="84642" y="19060"/>
                  </a:lnTo>
                  <a:lnTo>
                    <a:pt x="88177" y="16675"/>
                  </a:lnTo>
                  <a:lnTo>
                    <a:pt x="91327" y="14292"/>
                  </a:lnTo>
                  <a:lnTo>
                    <a:pt x="94222" y="11909"/>
                  </a:lnTo>
                  <a:lnTo>
                    <a:pt x="96945" y="9527"/>
                  </a:lnTo>
                  <a:lnTo>
                    <a:pt x="99554" y="7145"/>
                  </a:lnTo>
                  <a:lnTo>
                    <a:pt x="102087" y="4763"/>
                  </a:lnTo>
                  <a:lnTo>
                    <a:pt x="104570" y="3175"/>
                  </a:lnTo>
                  <a:lnTo>
                    <a:pt x="107018" y="2117"/>
                  </a:lnTo>
                  <a:lnTo>
                    <a:pt x="1142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Annotation40"/>
            <p:cNvSpPr/>
            <p:nvPr/>
          </p:nvSpPr>
          <p:spPr>
            <a:xfrm>
              <a:off x="1736119" y="2622881"/>
              <a:ext cx="342713" cy="177470"/>
            </a:xfrm>
            <a:custGeom>
              <a:avLst/>
              <a:gdLst/>
              <a:ahLst/>
              <a:cxnLst/>
              <a:rect l="0" t="0" r="0" b="0"/>
              <a:pathLst>
                <a:path w="342713" h="177470">
                  <a:moveTo>
                    <a:pt x="156975" y="27450"/>
                  </a:moveTo>
                  <a:lnTo>
                    <a:pt x="136631" y="27450"/>
                  </a:lnTo>
                  <a:lnTo>
                    <a:pt x="132073" y="23658"/>
                  </a:lnTo>
                  <a:lnTo>
                    <a:pt x="130055" y="23334"/>
                  </a:lnTo>
                  <a:lnTo>
                    <a:pt x="127916" y="23912"/>
                  </a:lnTo>
                  <a:lnTo>
                    <a:pt x="125696" y="25092"/>
                  </a:lnTo>
                  <a:lnTo>
                    <a:pt x="118996" y="26402"/>
                  </a:lnTo>
                  <a:lnTo>
                    <a:pt x="114987" y="26751"/>
                  </a:lnTo>
                  <a:lnTo>
                    <a:pt x="111520" y="27778"/>
                  </a:lnTo>
                  <a:lnTo>
                    <a:pt x="102055" y="33015"/>
                  </a:lnTo>
                  <a:lnTo>
                    <a:pt x="93937" y="37332"/>
                  </a:lnTo>
                  <a:lnTo>
                    <a:pt x="87154" y="41896"/>
                  </a:lnTo>
                  <a:lnTo>
                    <a:pt x="80699" y="46570"/>
                  </a:lnTo>
                  <a:lnTo>
                    <a:pt x="72539" y="51294"/>
                  </a:lnTo>
                  <a:lnTo>
                    <a:pt x="65737" y="56039"/>
                  </a:lnTo>
                  <a:lnTo>
                    <a:pt x="62812" y="58416"/>
                  </a:lnTo>
                  <a:lnTo>
                    <a:pt x="59275" y="61588"/>
                  </a:lnTo>
                  <a:lnTo>
                    <a:pt x="51111" y="69345"/>
                  </a:lnTo>
                  <a:lnTo>
                    <a:pt x="29680" y="90480"/>
                  </a:lnTo>
                  <a:lnTo>
                    <a:pt x="26074" y="94870"/>
                  </a:lnTo>
                  <a:lnTo>
                    <a:pt x="22876" y="99384"/>
                  </a:lnTo>
                  <a:lnTo>
                    <a:pt x="19951" y="103981"/>
                  </a:lnTo>
                  <a:lnTo>
                    <a:pt x="18000" y="107840"/>
                  </a:lnTo>
                  <a:lnTo>
                    <a:pt x="16700" y="111205"/>
                  </a:lnTo>
                  <a:lnTo>
                    <a:pt x="15833" y="114243"/>
                  </a:lnTo>
                  <a:lnTo>
                    <a:pt x="13668" y="117062"/>
                  </a:lnTo>
                  <a:lnTo>
                    <a:pt x="7028" y="122311"/>
                  </a:lnTo>
                  <a:lnTo>
                    <a:pt x="4623" y="125616"/>
                  </a:lnTo>
                  <a:lnTo>
                    <a:pt x="3019" y="129406"/>
                  </a:lnTo>
                  <a:lnTo>
                    <a:pt x="1950" y="133521"/>
                  </a:lnTo>
                  <a:lnTo>
                    <a:pt x="1238" y="137058"/>
                  </a:lnTo>
                  <a:lnTo>
                    <a:pt x="762" y="140209"/>
                  </a:lnTo>
                  <a:lnTo>
                    <a:pt x="0" y="147178"/>
                  </a:lnTo>
                  <a:lnTo>
                    <a:pt x="731" y="148544"/>
                  </a:lnTo>
                  <a:lnTo>
                    <a:pt x="3660" y="152178"/>
                  </a:lnTo>
                  <a:lnTo>
                    <a:pt x="5552" y="153464"/>
                  </a:lnTo>
                  <a:lnTo>
                    <a:pt x="9772" y="154894"/>
                  </a:lnTo>
                  <a:lnTo>
                    <a:pt x="11214" y="154481"/>
                  </a:lnTo>
                  <a:lnTo>
                    <a:pt x="12176" y="153413"/>
                  </a:lnTo>
                  <a:lnTo>
                    <a:pt x="12817" y="151907"/>
                  </a:lnTo>
                  <a:lnTo>
                    <a:pt x="14039" y="150902"/>
                  </a:lnTo>
                  <a:lnTo>
                    <a:pt x="15646" y="150233"/>
                  </a:lnTo>
                  <a:lnTo>
                    <a:pt x="17512" y="149786"/>
                  </a:lnTo>
                  <a:lnTo>
                    <a:pt x="21702" y="147174"/>
                  </a:lnTo>
                  <a:lnTo>
                    <a:pt x="27003" y="142573"/>
                  </a:lnTo>
                  <a:lnTo>
                    <a:pt x="34651" y="135237"/>
                  </a:lnTo>
                  <a:lnTo>
                    <a:pt x="44090" y="125974"/>
                  </a:lnTo>
                  <a:lnTo>
                    <a:pt x="45999" y="123295"/>
                  </a:lnTo>
                  <a:lnTo>
                    <a:pt x="48121" y="118202"/>
                  </a:lnTo>
                  <a:lnTo>
                    <a:pt x="50274" y="114939"/>
                  </a:lnTo>
                  <a:lnTo>
                    <a:pt x="53297" y="111176"/>
                  </a:lnTo>
                  <a:lnTo>
                    <a:pt x="56900" y="107080"/>
                  </a:lnTo>
                  <a:lnTo>
                    <a:pt x="60096" y="102762"/>
                  </a:lnTo>
                  <a:lnTo>
                    <a:pt x="63020" y="98295"/>
                  </a:lnTo>
                  <a:lnTo>
                    <a:pt x="65763" y="93730"/>
                  </a:lnTo>
                  <a:lnTo>
                    <a:pt x="68386" y="89099"/>
                  </a:lnTo>
                  <a:lnTo>
                    <a:pt x="73416" y="79721"/>
                  </a:lnTo>
                  <a:lnTo>
                    <a:pt x="75869" y="75791"/>
                  </a:lnTo>
                  <a:lnTo>
                    <a:pt x="78298" y="72377"/>
                  </a:lnTo>
                  <a:lnTo>
                    <a:pt x="80711" y="69308"/>
                  </a:lnTo>
                  <a:lnTo>
                    <a:pt x="83114" y="65674"/>
                  </a:lnTo>
                  <a:lnTo>
                    <a:pt x="85509" y="61664"/>
                  </a:lnTo>
                  <a:lnTo>
                    <a:pt x="87900" y="57403"/>
                  </a:lnTo>
                  <a:lnTo>
                    <a:pt x="90287" y="53769"/>
                  </a:lnTo>
                  <a:lnTo>
                    <a:pt x="92673" y="50552"/>
                  </a:lnTo>
                  <a:lnTo>
                    <a:pt x="95057" y="47614"/>
                  </a:lnTo>
                  <a:lnTo>
                    <a:pt x="96646" y="44068"/>
                  </a:lnTo>
                  <a:lnTo>
                    <a:pt x="97705" y="40116"/>
                  </a:lnTo>
                  <a:lnTo>
                    <a:pt x="98412" y="35894"/>
                  </a:lnTo>
                  <a:lnTo>
                    <a:pt x="98883" y="32285"/>
                  </a:lnTo>
                  <a:lnTo>
                    <a:pt x="99197" y="29086"/>
                  </a:lnTo>
                  <a:lnTo>
                    <a:pt x="99406" y="26160"/>
                  </a:lnTo>
                  <a:lnTo>
                    <a:pt x="100339" y="23415"/>
                  </a:lnTo>
                  <a:lnTo>
                    <a:pt x="103493" y="18248"/>
                  </a:lnTo>
                  <a:lnTo>
                    <a:pt x="105939" y="14669"/>
                  </a:lnTo>
                  <a:lnTo>
                    <a:pt x="105488" y="14167"/>
                  </a:lnTo>
                  <a:lnTo>
                    <a:pt x="104394" y="13832"/>
                  </a:lnTo>
                  <a:lnTo>
                    <a:pt x="102871" y="13609"/>
                  </a:lnTo>
                  <a:lnTo>
                    <a:pt x="101856" y="12666"/>
                  </a:lnTo>
                  <a:lnTo>
                    <a:pt x="101179" y="11244"/>
                  </a:lnTo>
                  <a:lnTo>
                    <a:pt x="100727" y="9502"/>
                  </a:lnTo>
                  <a:lnTo>
                    <a:pt x="100426" y="9135"/>
                  </a:lnTo>
                  <a:lnTo>
                    <a:pt x="100226" y="9684"/>
                  </a:lnTo>
                  <a:lnTo>
                    <a:pt x="99860" y="14974"/>
                  </a:lnTo>
                  <a:lnTo>
                    <a:pt x="99827" y="33730"/>
                  </a:lnTo>
                  <a:lnTo>
                    <a:pt x="99032" y="37193"/>
                  </a:lnTo>
                  <a:lnTo>
                    <a:pt x="97709" y="40295"/>
                  </a:lnTo>
                  <a:lnTo>
                    <a:pt x="96033" y="43157"/>
                  </a:lnTo>
                  <a:lnTo>
                    <a:pt x="94916" y="46653"/>
                  </a:lnTo>
                  <a:lnTo>
                    <a:pt x="94171" y="50571"/>
                  </a:lnTo>
                  <a:lnTo>
                    <a:pt x="93674" y="54770"/>
                  </a:lnTo>
                  <a:lnTo>
                    <a:pt x="93343" y="58363"/>
                  </a:lnTo>
                  <a:lnTo>
                    <a:pt x="93122" y="61553"/>
                  </a:lnTo>
                  <a:lnTo>
                    <a:pt x="92975" y="64472"/>
                  </a:lnTo>
                  <a:lnTo>
                    <a:pt x="92812" y="71950"/>
                  </a:lnTo>
                  <a:lnTo>
                    <a:pt x="92689" y="103746"/>
                  </a:lnTo>
                  <a:lnTo>
                    <a:pt x="93480" y="107683"/>
                  </a:lnTo>
                  <a:lnTo>
                    <a:pt x="94801" y="111101"/>
                  </a:lnTo>
                  <a:lnTo>
                    <a:pt x="96476" y="114173"/>
                  </a:lnTo>
                  <a:lnTo>
                    <a:pt x="102625" y="126083"/>
                  </a:lnTo>
                  <a:lnTo>
                    <a:pt x="105660" y="129718"/>
                  </a:lnTo>
                  <a:lnTo>
                    <a:pt x="109271" y="132935"/>
                  </a:lnTo>
                  <a:lnTo>
                    <a:pt x="116723" y="137832"/>
                  </a:lnTo>
                  <a:lnTo>
                    <a:pt x="125381" y="141383"/>
                  </a:lnTo>
                  <a:lnTo>
                    <a:pt x="130497" y="145026"/>
                  </a:lnTo>
                  <a:lnTo>
                    <a:pt x="133767" y="146316"/>
                  </a:lnTo>
                  <a:lnTo>
                    <a:pt x="141633" y="147748"/>
                  </a:lnTo>
                  <a:lnTo>
                    <a:pt x="151194" y="148554"/>
                  </a:lnTo>
                  <a:lnTo>
                    <a:pt x="158639" y="148743"/>
                  </a:lnTo>
                  <a:lnTo>
                    <a:pt x="162847" y="148793"/>
                  </a:lnTo>
                  <a:lnTo>
                    <a:pt x="171755" y="146733"/>
                  </a:lnTo>
                  <a:lnTo>
                    <a:pt x="180212" y="143171"/>
                  </a:lnTo>
                  <a:lnTo>
                    <a:pt x="186617" y="138942"/>
                  </a:lnTo>
                  <a:lnTo>
                    <a:pt x="189436" y="135909"/>
                  </a:lnTo>
                  <a:lnTo>
                    <a:pt x="192110" y="132300"/>
                  </a:lnTo>
                  <a:lnTo>
                    <a:pt x="194685" y="128306"/>
                  </a:lnTo>
                  <a:lnTo>
                    <a:pt x="197990" y="124850"/>
                  </a:lnTo>
                  <a:lnTo>
                    <a:pt x="201781" y="121752"/>
                  </a:lnTo>
                  <a:lnTo>
                    <a:pt x="205895" y="118893"/>
                  </a:lnTo>
                  <a:lnTo>
                    <a:pt x="210226" y="115400"/>
                  </a:lnTo>
                  <a:lnTo>
                    <a:pt x="214700" y="111483"/>
                  </a:lnTo>
                  <a:lnTo>
                    <a:pt x="219271" y="107285"/>
                  </a:lnTo>
                  <a:lnTo>
                    <a:pt x="223906" y="103692"/>
                  </a:lnTo>
                  <a:lnTo>
                    <a:pt x="228583" y="100503"/>
                  </a:lnTo>
                  <a:lnTo>
                    <a:pt x="233288" y="97583"/>
                  </a:lnTo>
                  <a:lnTo>
                    <a:pt x="237219" y="94049"/>
                  </a:lnTo>
                  <a:lnTo>
                    <a:pt x="240634" y="90106"/>
                  </a:lnTo>
                  <a:lnTo>
                    <a:pt x="243703" y="85889"/>
                  </a:lnTo>
                  <a:lnTo>
                    <a:pt x="246544" y="81491"/>
                  </a:lnTo>
                  <a:lnTo>
                    <a:pt x="249231" y="76971"/>
                  </a:lnTo>
                  <a:lnTo>
                    <a:pt x="251817" y="72370"/>
                  </a:lnTo>
                  <a:lnTo>
                    <a:pt x="256806" y="63025"/>
                  </a:lnTo>
                  <a:lnTo>
                    <a:pt x="259248" y="58311"/>
                  </a:lnTo>
                  <a:lnTo>
                    <a:pt x="261669" y="54374"/>
                  </a:lnTo>
                  <a:lnTo>
                    <a:pt x="264077" y="50955"/>
                  </a:lnTo>
                  <a:lnTo>
                    <a:pt x="266477" y="47883"/>
                  </a:lnTo>
                  <a:lnTo>
                    <a:pt x="269142" y="42352"/>
                  </a:lnTo>
                  <a:lnTo>
                    <a:pt x="269853" y="39766"/>
                  </a:lnTo>
                  <a:lnTo>
                    <a:pt x="271120" y="36454"/>
                  </a:lnTo>
                  <a:lnTo>
                    <a:pt x="272760" y="32659"/>
                  </a:lnTo>
                  <a:lnTo>
                    <a:pt x="274646" y="28542"/>
                  </a:lnTo>
                  <a:lnTo>
                    <a:pt x="275110" y="25003"/>
                  </a:lnTo>
                  <a:lnTo>
                    <a:pt x="274625" y="21850"/>
                  </a:lnTo>
                  <a:lnTo>
                    <a:pt x="273508" y="18954"/>
                  </a:lnTo>
                  <a:lnTo>
                    <a:pt x="272268" y="13620"/>
                  </a:lnTo>
                  <a:lnTo>
                    <a:pt x="271937" y="11086"/>
                  </a:lnTo>
                  <a:lnTo>
                    <a:pt x="270922" y="9397"/>
                  </a:lnTo>
                  <a:lnTo>
                    <a:pt x="269452" y="8271"/>
                  </a:lnTo>
                  <a:lnTo>
                    <a:pt x="267678" y="7520"/>
                  </a:lnTo>
                  <a:lnTo>
                    <a:pt x="266496" y="6226"/>
                  </a:lnTo>
                  <a:lnTo>
                    <a:pt x="265708" y="4569"/>
                  </a:lnTo>
                  <a:lnTo>
                    <a:pt x="264442" y="0"/>
                  </a:lnTo>
                  <a:lnTo>
                    <a:pt x="264339" y="419"/>
                  </a:lnTo>
                  <a:lnTo>
                    <a:pt x="264223" y="3001"/>
                  </a:lnTo>
                  <a:lnTo>
                    <a:pt x="263398" y="4007"/>
                  </a:lnTo>
                  <a:lnTo>
                    <a:pt x="262055" y="4677"/>
                  </a:lnTo>
                  <a:lnTo>
                    <a:pt x="260366" y="5124"/>
                  </a:lnTo>
                  <a:lnTo>
                    <a:pt x="256372" y="7738"/>
                  </a:lnTo>
                  <a:lnTo>
                    <a:pt x="251951" y="11545"/>
                  </a:lnTo>
                  <a:lnTo>
                    <a:pt x="247341" y="15883"/>
                  </a:lnTo>
                  <a:lnTo>
                    <a:pt x="240282" y="22788"/>
                  </a:lnTo>
                  <a:lnTo>
                    <a:pt x="237913" y="25930"/>
                  </a:lnTo>
                  <a:lnTo>
                    <a:pt x="235540" y="29611"/>
                  </a:lnTo>
                  <a:lnTo>
                    <a:pt x="233164" y="33653"/>
                  </a:lnTo>
                  <a:lnTo>
                    <a:pt x="230786" y="37936"/>
                  </a:lnTo>
                  <a:lnTo>
                    <a:pt x="226028" y="46927"/>
                  </a:lnTo>
                  <a:lnTo>
                    <a:pt x="224441" y="50753"/>
                  </a:lnTo>
                  <a:lnTo>
                    <a:pt x="223383" y="54098"/>
                  </a:lnTo>
                  <a:lnTo>
                    <a:pt x="222678" y="57122"/>
                  </a:lnTo>
                  <a:lnTo>
                    <a:pt x="221415" y="60725"/>
                  </a:lnTo>
                  <a:lnTo>
                    <a:pt x="219778" y="64715"/>
                  </a:lnTo>
                  <a:lnTo>
                    <a:pt x="217894" y="68962"/>
                  </a:lnTo>
                  <a:lnTo>
                    <a:pt x="216637" y="73381"/>
                  </a:lnTo>
                  <a:lnTo>
                    <a:pt x="215800" y="77914"/>
                  </a:lnTo>
                  <a:lnTo>
                    <a:pt x="215241" y="82524"/>
                  </a:lnTo>
                  <a:lnTo>
                    <a:pt x="215663" y="87185"/>
                  </a:lnTo>
                  <a:lnTo>
                    <a:pt x="216738" y="91879"/>
                  </a:lnTo>
                  <a:lnTo>
                    <a:pt x="218248" y="96597"/>
                  </a:lnTo>
                  <a:lnTo>
                    <a:pt x="219255" y="101329"/>
                  </a:lnTo>
                  <a:lnTo>
                    <a:pt x="219926" y="106072"/>
                  </a:lnTo>
                  <a:lnTo>
                    <a:pt x="220373" y="110821"/>
                  </a:lnTo>
                  <a:lnTo>
                    <a:pt x="221465" y="115574"/>
                  </a:lnTo>
                  <a:lnTo>
                    <a:pt x="222987" y="120331"/>
                  </a:lnTo>
                  <a:lnTo>
                    <a:pt x="224796" y="125089"/>
                  </a:lnTo>
                  <a:lnTo>
                    <a:pt x="226795" y="129055"/>
                  </a:lnTo>
                  <a:lnTo>
                    <a:pt x="228922" y="132493"/>
                  </a:lnTo>
                  <a:lnTo>
                    <a:pt x="231133" y="135579"/>
                  </a:lnTo>
                  <a:lnTo>
                    <a:pt x="235707" y="141124"/>
                  </a:lnTo>
                  <a:lnTo>
                    <a:pt x="238038" y="143714"/>
                  </a:lnTo>
                  <a:lnTo>
                    <a:pt x="244861" y="148708"/>
                  </a:lnTo>
                  <a:lnTo>
                    <a:pt x="252391" y="153574"/>
                  </a:lnTo>
                  <a:lnTo>
                    <a:pt x="258384" y="158382"/>
                  </a:lnTo>
                  <a:lnTo>
                    <a:pt x="261887" y="159982"/>
                  </a:lnTo>
                  <a:lnTo>
                    <a:pt x="270013" y="161759"/>
                  </a:lnTo>
                  <a:lnTo>
                    <a:pt x="276799" y="164666"/>
                  </a:lnTo>
                  <a:lnTo>
                    <a:pt x="279720" y="166553"/>
                  </a:lnTo>
                  <a:lnTo>
                    <a:pt x="287199" y="168648"/>
                  </a:lnTo>
                  <a:lnTo>
                    <a:pt x="295021" y="169580"/>
                  </a:lnTo>
                  <a:lnTo>
                    <a:pt x="305475" y="170104"/>
                  </a:lnTo>
                  <a:lnTo>
                    <a:pt x="316637" y="170227"/>
                  </a:lnTo>
                  <a:lnTo>
                    <a:pt x="321360" y="171054"/>
                  </a:lnTo>
                  <a:lnTo>
                    <a:pt x="331800" y="175215"/>
                  </a:lnTo>
                  <a:lnTo>
                    <a:pt x="340322" y="177024"/>
                  </a:lnTo>
                  <a:lnTo>
                    <a:pt x="342712" y="177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Annotation41"/>
            <p:cNvSpPr/>
            <p:nvPr/>
          </p:nvSpPr>
          <p:spPr>
            <a:xfrm>
              <a:off x="64294" y="2343161"/>
              <a:ext cx="264254" cy="300027"/>
            </a:xfrm>
            <a:custGeom>
              <a:avLst/>
              <a:gdLst/>
              <a:ahLst/>
              <a:cxnLst/>
              <a:rect l="0" t="0" r="0" b="0"/>
              <a:pathLst>
                <a:path w="264254" h="300027">
                  <a:moveTo>
                    <a:pt x="35719" y="164295"/>
                  </a:moveTo>
                  <a:lnTo>
                    <a:pt x="35719" y="175144"/>
                  </a:lnTo>
                  <a:lnTo>
                    <a:pt x="36512" y="176290"/>
                  </a:lnTo>
                  <a:lnTo>
                    <a:pt x="37835" y="177054"/>
                  </a:lnTo>
                  <a:lnTo>
                    <a:pt x="41422" y="177904"/>
                  </a:lnTo>
                  <a:lnTo>
                    <a:pt x="45662" y="178281"/>
                  </a:lnTo>
                  <a:lnTo>
                    <a:pt x="47904" y="177588"/>
                  </a:lnTo>
                  <a:lnTo>
                    <a:pt x="52511" y="174701"/>
                  </a:lnTo>
                  <a:lnTo>
                    <a:pt x="59568" y="168613"/>
                  </a:lnTo>
                  <a:lnTo>
                    <a:pt x="66686" y="161782"/>
                  </a:lnTo>
                  <a:lnTo>
                    <a:pt x="73559" y="157093"/>
                  </a:lnTo>
                  <a:lnTo>
                    <a:pt x="77614" y="154731"/>
                  </a:lnTo>
                  <a:lnTo>
                    <a:pt x="84237" y="147874"/>
                  </a:lnTo>
                  <a:lnTo>
                    <a:pt x="90620" y="139534"/>
                  </a:lnTo>
                  <a:lnTo>
                    <a:pt x="98748" y="130536"/>
                  </a:lnTo>
                  <a:lnTo>
                    <a:pt x="102345" y="125121"/>
                  </a:lnTo>
                  <a:lnTo>
                    <a:pt x="105536" y="119129"/>
                  </a:lnTo>
                  <a:lnTo>
                    <a:pt x="108457" y="112753"/>
                  </a:lnTo>
                  <a:lnTo>
                    <a:pt x="110405" y="106915"/>
                  </a:lnTo>
                  <a:lnTo>
                    <a:pt x="111703" y="101435"/>
                  </a:lnTo>
                  <a:lnTo>
                    <a:pt x="112569" y="96195"/>
                  </a:lnTo>
                  <a:lnTo>
                    <a:pt x="114733" y="91114"/>
                  </a:lnTo>
                  <a:lnTo>
                    <a:pt x="117764" y="86139"/>
                  </a:lnTo>
                  <a:lnTo>
                    <a:pt x="121372" y="81235"/>
                  </a:lnTo>
                  <a:lnTo>
                    <a:pt x="123777" y="76378"/>
                  </a:lnTo>
                  <a:lnTo>
                    <a:pt x="125380" y="71552"/>
                  </a:lnTo>
                  <a:lnTo>
                    <a:pt x="126449" y="66748"/>
                  </a:lnTo>
                  <a:lnTo>
                    <a:pt x="127956" y="61957"/>
                  </a:lnTo>
                  <a:lnTo>
                    <a:pt x="129754" y="57176"/>
                  </a:lnTo>
                  <a:lnTo>
                    <a:pt x="133868" y="48424"/>
                  </a:lnTo>
                  <a:lnTo>
                    <a:pt x="140647" y="38241"/>
                  </a:lnTo>
                  <a:lnTo>
                    <a:pt x="145324" y="29954"/>
                  </a:lnTo>
                  <a:lnTo>
                    <a:pt x="147932" y="23097"/>
                  </a:lnTo>
                  <a:lnTo>
                    <a:pt x="148628" y="20156"/>
                  </a:lnTo>
                  <a:lnTo>
                    <a:pt x="151517" y="14773"/>
                  </a:lnTo>
                  <a:lnTo>
                    <a:pt x="153399" y="12226"/>
                  </a:lnTo>
                  <a:lnTo>
                    <a:pt x="155490" y="7280"/>
                  </a:lnTo>
                  <a:lnTo>
                    <a:pt x="157160" y="0"/>
                  </a:lnTo>
                  <a:lnTo>
                    <a:pt x="157162" y="3784"/>
                  </a:lnTo>
                  <a:lnTo>
                    <a:pt x="161395" y="9878"/>
                  </a:lnTo>
                  <a:lnTo>
                    <a:pt x="164747" y="13725"/>
                  </a:lnTo>
                  <a:lnTo>
                    <a:pt x="166981" y="17878"/>
                  </a:lnTo>
                  <a:lnTo>
                    <a:pt x="169464" y="26725"/>
                  </a:lnTo>
                  <a:lnTo>
                    <a:pt x="172684" y="35949"/>
                  </a:lnTo>
                  <a:lnTo>
                    <a:pt x="174654" y="40631"/>
                  </a:lnTo>
                  <a:lnTo>
                    <a:pt x="176761" y="45340"/>
                  </a:lnTo>
                  <a:lnTo>
                    <a:pt x="181219" y="54805"/>
                  </a:lnTo>
                  <a:lnTo>
                    <a:pt x="182725" y="59552"/>
                  </a:lnTo>
                  <a:lnTo>
                    <a:pt x="183729" y="64304"/>
                  </a:lnTo>
                  <a:lnTo>
                    <a:pt x="184398" y="69059"/>
                  </a:lnTo>
                  <a:lnTo>
                    <a:pt x="185639" y="74611"/>
                  </a:lnTo>
                  <a:lnTo>
                    <a:pt x="187259" y="80693"/>
                  </a:lnTo>
                  <a:lnTo>
                    <a:pt x="191176" y="93801"/>
                  </a:lnTo>
                  <a:lnTo>
                    <a:pt x="195563" y="107565"/>
                  </a:lnTo>
                  <a:lnTo>
                    <a:pt x="197050" y="113775"/>
                  </a:lnTo>
                  <a:lnTo>
                    <a:pt x="198042" y="119502"/>
                  </a:lnTo>
                  <a:lnTo>
                    <a:pt x="198703" y="124908"/>
                  </a:lnTo>
                  <a:lnTo>
                    <a:pt x="199937" y="130893"/>
                  </a:lnTo>
                  <a:lnTo>
                    <a:pt x="201554" y="137265"/>
                  </a:lnTo>
                  <a:lnTo>
                    <a:pt x="203426" y="143894"/>
                  </a:lnTo>
                  <a:lnTo>
                    <a:pt x="207622" y="157609"/>
                  </a:lnTo>
                  <a:lnTo>
                    <a:pt x="209852" y="164600"/>
                  </a:lnTo>
                  <a:lnTo>
                    <a:pt x="211339" y="171642"/>
                  </a:lnTo>
                  <a:lnTo>
                    <a:pt x="212330" y="178718"/>
                  </a:lnTo>
                  <a:lnTo>
                    <a:pt x="212991" y="185817"/>
                  </a:lnTo>
                  <a:lnTo>
                    <a:pt x="215019" y="192137"/>
                  </a:lnTo>
                  <a:lnTo>
                    <a:pt x="217958" y="197938"/>
                  </a:lnTo>
                  <a:lnTo>
                    <a:pt x="221506" y="203392"/>
                  </a:lnTo>
                  <a:lnTo>
                    <a:pt x="224664" y="208616"/>
                  </a:lnTo>
                  <a:lnTo>
                    <a:pt x="227564" y="213686"/>
                  </a:lnTo>
                  <a:lnTo>
                    <a:pt x="230290" y="218654"/>
                  </a:lnTo>
                  <a:lnTo>
                    <a:pt x="232108" y="223553"/>
                  </a:lnTo>
                  <a:lnTo>
                    <a:pt x="233320" y="228407"/>
                  </a:lnTo>
                  <a:lnTo>
                    <a:pt x="234128" y="233230"/>
                  </a:lnTo>
                  <a:lnTo>
                    <a:pt x="237142" y="240706"/>
                  </a:lnTo>
                  <a:lnTo>
                    <a:pt x="240334" y="246674"/>
                  </a:lnTo>
                  <a:lnTo>
                    <a:pt x="242551" y="255626"/>
                  </a:lnTo>
                  <a:lnTo>
                    <a:pt x="241870" y="256932"/>
                  </a:lnTo>
                  <a:lnTo>
                    <a:pt x="238995" y="260501"/>
                  </a:lnTo>
                  <a:lnTo>
                    <a:pt x="237912" y="260976"/>
                  </a:lnTo>
                  <a:lnTo>
                    <a:pt x="237189" y="260499"/>
                  </a:lnTo>
                  <a:lnTo>
                    <a:pt x="236029" y="257823"/>
                  </a:lnTo>
                  <a:lnTo>
                    <a:pt x="232036" y="253567"/>
                  </a:lnTo>
                  <a:lnTo>
                    <a:pt x="230891" y="251591"/>
                  </a:lnTo>
                  <a:lnTo>
                    <a:pt x="228485" y="244224"/>
                  </a:lnTo>
                  <a:lnTo>
                    <a:pt x="225109" y="236596"/>
                  </a:lnTo>
                  <a:lnTo>
                    <a:pt x="220963" y="230031"/>
                  </a:lnTo>
                  <a:lnTo>
                    <a:pt x="215681" y="223673"/>
                  </a:lnTo>
                  <a:lnTo>
                    <a:pt x="208041" y="215556"/>
                  </a:lnTo>
                  <a:lnTo>
                    <a:pt x="194815" y="202062"/>
                  </a:lnTo>
                  <a:lnTo>
                    <a:pt x="190202" y="198204"/>
                  </a:lnTo>
                  <a:lnTo>
                    <a:pt x="185539" y="194838"/>
                  </a:lnTo>
                  <a:lnTo>
                    <a:pt x="162856" y="179941"/>
                  </a:lnTo>
                  <a:lnTo>
                    <a:pt x="156195" y="176314"/>
                  </a:lnTo>
                  <a:lnTo>
                    <a:pt x="149374" y="173101"/>
                  </a:lnTo>
                  <a:lnTo>
                    <a:pt x="142445" y="170166"/>
                  </a:lnTo>
                  <a:lnTo>
                    <a:pt x="135445" y="166621"/>
                  </a:lnTo>
                  <a:lnTo>
                    <a:pt x="128396" y="162671"/>
                  </a:lnTo>
                  <a:lnTo>
                    <a:pt x="121316" y="158450"/>
                  </a:lnTo>
                  <a:lnTo>
                    <a:pt x="114215" y="154842"/>
                  </a:lnTo>
                  <a:lnTo>
                    <a:pt x="107100" y="151643"/>
                  </a:lnTo>
                  <a:lnTo>
                    <a:pt x="99975" y="148717"/>
                  </a:lnTo>
                  <a:lnTo>
                    <a:pt x="93637" y="145972"/>
                  </a:lnTo>
                  <a:lnTo>
                    <a:pt x="82362" y="140806"/>
                  </a:lnTo>
                  <a:lnTo>
                    <a:pt x="62189" y="131021"/>
                  </a:lnTo>
                  <a:lnTo>
                    <a:pt x="38136" y="119060"/>
                  </a:lnTo>
                  <a:lnTo>
                    <a:pt x="30708" y="116409"/>
                  </a:lnTo>
                  <a:lnTo>
                    <a:pt x="24760" y="115231"/>
                  </a:lnTo>
                  <a:lnTo>
                    <a:pt x="16949" y="114568"/>
                  </a:lnTo>
                  <a:lnTo>
                    <a:pt x="8592" y="114326"/>
                  </a:lnTo>
                  <a:lnTo>
                    <a:pt x="8109" y="115107"/>
                  </a:lnTo>
                  <a:lnTo>
                    <a:pt x="7573" y="118092"/>
                  </a:lnTo>
                  <a:lnTo>
                    <a:pt x="8223" y="119206"/>
                  </a:lnTo>
                  <a:lnTo>
                    <a:pt x="9451" y="119948"/>
                  </a:lnTo>
                  <a:lnTo>
                    <a:pt x="11063" y="120443"/>
                  </a:lnTo>
                  <a:lnTo>
                    <a:pt x="17088" y="120993"/>
                  </a:lnTo>
                  <a:lnTo>
                    <a:pt x="25057" y="121237"/>
                  </a:lnTo>
                  <a:lnTo>
                    <a:pt x="51581" y="121407"/>
                  </a:lnTo>
                  <a:lnTo>
                    <a:pt x="58200" y="122209"/>
                  </a:lnTo>
                  <a:lnTo>
                    <a:pt x="64994" y="123538"/>
                  </a:lnTo>
                  <a:lnTo>
                    <a:pt x="71904" y="125218"/>
                  </a:lnTo>
                  <a:lnTo>
                    <a:pt x="78892" y="126337"/>
                  </a:lnTo>
                  <a:lnTo>
                    <a:pt x="85932" y="127084"/>
                  </a:lnTo>
                  <a:lnTo>
                    <a:pt x="93007" y="127581"/>
                  </a:lnTo>
                  <a:lnTo>
                    <a:pt x="100105" y="127913"/>
                  </a:lnTo>
                  <a:lnTo>
                    <a:pt x="114341" y="128281"/>
                  </a:lnTo>
                  <a:lnTo>
                    <a:pt x="135743" y="128489"/>
                  </a:lnTo>
                  <a:lnTo>
                    <a:pt x="143677" y="127724"/>
                  </a:lnTo>
                  <a:lnTo>
                    <a:pt x="152141" y="126421"/>
                  </a:lnTo>
                  <a:lnTo>
                    <a:pt x="160958" y="124758"/>
                  </a:lnTo>
                  <a:lnTo>
                    <a:pt x="168424" y="123650"/>
                  </a:lnTo>
                  <a:lnTo>
                    <a:pt x="174989" y="122911"/>
                  </a:lnTo>
                  <a:lnTo>
                    <a:pt x="180953" y="122418"/>
                  </a:lnTo>
                  <a:lnTo>
                    <a:pt x="187310" y="122089"/>
                  </a:lnTo>
                  <a:lnTo>
                    <a:pt x="200724" y="121725"/>
                  </a:lnTo>
                  <a:lnTo>
                    <a:pt x="206841" y="120834"/>
                  </a:lnTo>
                  <a:lnTo>
                    <a:pt x="212507" y="119446"/>
                  </a:lnTo>
                  <a:lnTo>
                    <a:pt x="217871" y="117727"/>
                  </a:lnTo>
                  <a:lnTo>
                    <a:pt x="223035" y="116581"/>
                  </a:lnTo>
                  <a:lnTo>
                    <a:pt x="228065" y="115817"/>
                  </a:lnTo>
                  <a:lnTo>
                    <a:pt x="233006" y="115308"/>
                  </a:lnTo>
                  <a:lnTo>
                    <a:pt x="240612" y="112625"/>
                  </a:lnTo>
                  <a:lnTo>
                    <a:pt x="243752" y="110799"/>
                  </a:lnTo>
                  <a:lnTo>
                    <a:pt x="251474" y="108769"/>
                  </a:lnTo>
                  <a:lnTo>
                    <a:pt x="264253" y="107154"/>
                  </a:lnTo>
                  <a:lnTo>
                    <a:pt x="260507" y="107147"/>
                  </a:lnTo>
                  <a:lnTo>
                    <a:pt x="258602" y="107941"/>
                  </a:lnTo>
                  <a:lnTo>
                    <a:pt x="250542" y="113643"/>
                  </a:lnTo>
                  <a:lnTo>
                    <a:pt x="239940" y="120881"/>
                  </a:lnTo>
                  <a:lnTo>
                    <a:pt x="234572" y="125033"/>
                  </a:lnTo>
                  <a:lnTo>
                    <a:pt x="229406" y="129390"/>
                  </a:lnTo>
                  <a:lnTo>
                    <a:pt x="224375" y="133881"/>
                  </a:lnTo>
                  <a:lnTo>
                    <a:pt x="218640" y="138463"/>
                  </a:lnTo>
                  <a:lnTo>
                    <a:pt x="212435" y="143105"/>
                  </a:lnTo>
                  <a:lnTo>
                    <a:pt x="199190" y="152496"/>
                  </a:lnTo>
                  <a:lnTo>
                    <a:pt x="185366" y="161961"/>
                  </a:lnTo>
                  <a:lnTo>
                    <a:pt x="179140" y="167502"/>
                  </a:lnTo>
                  <a:lnTo>
                    <a:pt x="173402" y="173577"/>
                  </a:lnTo>
                  <a:lnTo>
                    <a:pt x="167989" y="180008"/>
                  </a:lnTo>
                  <a:lnTo>
                    <a:pt x="161999" y="185883"/>
                  </a:lnTo>
                  <a:lnTo>
                    <a:pt x="155624" y="191387"/>
                  </a:lnTo>
                  <a:lnTo>
                    <a:pt x="148993" y="196644"/>
                  </a:lnTo>
                  <a:lnTo>
                    <a:pt x="142191" y="202530"/>
                  </a:lnTo>
                  <a:lnTo>
                    <a:pt x="135275" y="208835"/>
                  </a:lnTo>
                  <a:lnTo>
                    <a:pt x="128283" y="215420"/>
                  </a:lnTo>
                  <a:lnTo>
                    <a:pt x="121241" y="221397"/>
                  </a:lnTo>
                  <a:lnTo>
                    <a:pt x="114165" y="226969"/>
                  </a:lnTo>
                  <a:lnTo>
                    <a:pt x="107066" y="232272"/>
                  </a:lnTo>
                  <a:lnTo>
                    <a:pt x="92829" y="242397"/>
                  </a:lnTo>
                  <a:lnTo>
                    <a:pt x="85698" y="247319"/>
                  </a:lnTo>
                  <a:lnTo>
                    <a:pt x="79357" y="252188"/>
                  </a:lnTo>
                  <a:lnTo>
                    <a:pt x="73542" y="257022"/>
                  </a:lnTo>
                  <a:lnTo>
                    <a:pt x="68078" y="261832"/>
                  </a:lnTo>
                  <a:lnTo>
                    <a:pt x="62848" y="265832"/>
                  </a:lnTo>
                  <a:lnTo>
                    <a:pt x="57773" y="269293"/>
                  </a:lnTo>
                  <a:lnTo>
                    <a:pt x="52803" y="272393"/>
                  </a:lnTo>
                  <a:lnTo>
                    <a:pt x="47902" y="275255"/>
                  </a:lnTo>
                  <a:lnTo>
                    <a:pt x="43047" y="277956"/>
                  </a:lnTo>
                  <a:lnTo>
                    <a:pt x="38223" y="280550"/>
                  </a:lnTo>
                  <a:lnTo>
                    <a:pt x="0" y="300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14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1.  Provides support for the body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2.  Protects internal organs from damage.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1" y="2209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99263"/>
            <a:ext cx="2819400" cy="20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42" y="3343469"/>
            <a:ext cx="289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34" y="736727"/>
            <a:ext cx="360646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67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2667000"/>
            <a:ext cx="1873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u="sng" dirty="0" smtClean="0"/>
              <a:t>Color</a:t>
            </a:r>
            <a:r>
              <a:rPr lang="en-US" dirty="0" smtClean="0"/>
              <a:t> each</a:t>
            </a:r>
          </a:p>
          <a:p>
            <a:r>
              <a:rPr lang="en-US" dirty="0" smtClean="0"/>
              <a:t>Bone a different </a:t>
            </a:r>
          </a:p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39624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 smtClean="0"/>
              <a:t>Carefully </a:t>
            </a:r>
            <a:r>
              <a:rPr lang="en-US" u="sng" dirty="0" smtClean="0"/>
              <a:t>cut</a:t>
            </a:r>
          </a:p>
          <a:p>
            <a:r>
              <a:rPr lang="en-US" dirty="0" smtClean="0"/>
              <a:t>Each bone out.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5882" y="5035903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Accurately </a:t>
            </a:r>
          </a:p>
          <a:p>
            <a:r>
              <a:rPr lang="en-US" u="sng" dirty="0" smtClean="0"/>
              <a:t>Glue</a:t>
            </a:r>
            <a:r>
              <a:rPr lang="en-US" dirty="0" smtClean="0"/>
              <a:t> bones </a:t>
            </a:r>
          </a:p>
          <a:p>
            <a:r>
              <a:rPr lang="en-US" dirty="0" smtClean="0"/>
              <a:t>On construction</a:t>
            </a:r>
          </a:p>
          <a:p>
            <a:r>
              <a:rPr lang="en-US" dirty="0" smtClean="0"/>
              <a:t>Paper.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33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Foot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Hand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12" y="392263"/>
            <a:ext cx="1294545" cy="275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0" y="63246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u="sng" dirty="0" smtClean="0"/>
              <a:t>Label</a:t>
            </a:r>
            <a:r>
              <a:rPr lang="en-US" dirty="0" smtClean="0"/>
              <a:t> bones!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 Acts as framework for attached muscles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4.  Production of red and white blood </a:t>
            </a:r>
            <a:r>
              <a:rPr lang="en-US" dirty="0" smtClean="0"/>
              <a:t>cells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714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329112" cy="27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5.  Allows movement </a:t>
            </a:r>
            <a:r>
              <a:rPr lang="en-US" sz="2800" dirty="0" smtClean="0"/>
              <a:t>of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limbs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1" y="400050"/>
            <a:ext cx="4447091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main parts of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1.  </a:t>
            </a:r>
            <a:r>
              <a:rPr lang="en-US" sz="3600" u="sng" dirty="0" smtClean="0"/>
              <a:t>Axial</a:t>
            </a:r>
          </a:p>
          <a:p>
            <a:pPr lvl="1"/>
            <a:r>
              <a:rPr lang="en-US" sz="3600" dirty="0" smtClean="0"/>
              <a:t>Center of skeleton</a:t>
            </a:r>
          </a:p>
          <a:p>
            <a:pPr lvl="2"/>
            <a:r>
              <a:rPr lang="en-US" sz="3600" dirty="0" smtClean="0"/>
              <a:t>Ribs, sternum, </a:t>
            </a:r>
          </a:p>
          <a:p>
            <a:pPr marL="548640" lvl="2" indent="0">
              <a:buNone/>
            </a:pPr>
            <a:r>
              <a:rPr lang="en-US" sz="3600" dirty="0" smtClean="0"/>
              <a:t>skull, and spine</a:t>
            </a:r>
          </a:p>
          <a:p>
            <a:pPr lvl="2"/>
            <a:endParaRPr lang="en-US" sz="3600" dirty="0"/>
          </a:p>
          <a:p>
            <a:r>
              <a:rPr lang="en-US" sz="3600" dirty="0" smtClean="0"/>
              <a:t>2.  </a:t>
            </a:r>
            <a:r>
              <a:rPr lang="en-US" sz="3600" u="sng" dirty="0" smtClean="0"/>
              <a:t>Appendicular </a:t>
            </a:r>
          </a:p>
          <a:p>
            <a:pPr lvl="1"/>
            <a:r>
              <a:rPr lang="en-US" sz="3600" dirty="0" smtClean="0"/>
              <a:t>All the limbs outside </a:t>
            </a:r>
          </a:p>
          <a:p>
            <a:pPr marL="274320" lvl="1" indent="0">
              <a:buNone/>
            </a:pPr>
            <a:r>
              <a:rPr lang="en-US" sz="3600" dirty="0" smtClean="0"/>
              <a:t>the axial skeleton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8527"/>
            <a:ext cx="38862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 </a:t>
            </a:r>
            <a:r>
              <a:rPr lang="en-US" sz="2800" u="sng" dirty="0" smtClean="0"/>
              <a:t>Long</a:t>
            </a:r>
            <a:r>
              <a:rPr lang="en-US" sz="2800" dirty="0" smtClean="0"/>
              <a:t> Bones</a:t>
            </a:r>
          </a:p>
          <a:p>
            <a:pPr lvl="1"/>
            <a:r>
              <a:rPr lang="en-US" sz="2800" dirty="0" smtClean="0"/>
              <a:t>Humerus, Femur (arm and leg bones)</a:t>
            </a:r>
          </a:p>
          <a:p>
            <a:r>
              <a:rPr lang="en-US" sz="2800" dirty="0" smtClean="0"/>
              <a:t>2.  </a:t>
            </a:r>
            <a:r>
              <a:rPr lang="en-US" sz="2800" u="sng" dirty="0" smtClean="0"/>
              <a:t>Short</a:t>
            </a:r>
            <a:r>
              <a:rPr lang="en-US" sz="2800" dirty="0" smtClean="0"/>
              <a:t> Bones</a:t>
            </a:r>
          </a:p>
          <a:p>
            <a:pPr lvl="1"/>
            <a:r>
              <a:rPr lang="en-US" sz="2800" dirty="0" smtClean="0"/>
              <a:t>Found in wrist and ankle (carpals and tarsals)</a:t>
            </a:r>
          </a:p>
          <a:p>
            <a:r>
              <a:rPr lang="en-US" sz="2800" dirty="0" smtClean="0"/>
              <a:t>3.  </a:t>
            </a:r>
            <a:r>
              <a:rPr lang="en-US" sz="2800" u="sng" dirty="0" smtClean="0"/>
              <a:t>Flat</a:t>
            </a:r>
            <a:r>
              <a:rPr lang="en-US" sz="2800" dirty="0" smtClean="0"/>
              <a:t> bones</a:t>
            </a:r>
          </a:p>
          <a:p>
            <a:pPr lvl="1"/>
            <a:r>
              <a:rPr lang="en-US" sz="2800" dirty="0" smtClean="0"/>
              <a:t>Ribs, Scapula</a:t>
            </a:r>
          </a:p>
          <a:p>
            <a:r>
              <a:rPr lang="en-US" sz="2800" dirty="0" smtClean="0"/>
              <a:t>4.  </a:t>
            </a:r>
            <a:r>
              <a:rPr lang="en-US" sz="2800" u="sng" dirty="0" smtClean="0"/>
              <a:t>Irregular</a:t>
            </a:r>
            <a:r>
              <a:rPr lang="en-US" sz="2800" dirty="0" smtClean="0"/>
              <a:t> Bones</a:t>
            </a:r>
          </a:p>
          <a:p>
            <a:pPr lvl="1"/>
            <a:r>
              <a:rPr lang="en-US" sz="2800" dirty="0" smtClean="0"/>
              <a:t>Vertebrae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572000" cy="3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Layers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 </a:t>
            </a:r>
            <a:r>
              <a:rPr lang="en-US" sz="3600" u="sng" dirty="0" err="1" smtClean="0"/>
              <a:t>Periosteum</a:t>
            </a:r>
            <a:r>
              <a:rPr lang="en-US" sz="3600" dirty="0" smtClean="0"/>
              <a:t> – Outer layer</a:t>
            </a:r>
          </a:p>
          <a:p>
            <a:pPr lvl="1"/>
            <a:r>
              <a:rPr lang="en-US" sz="3600" dirty="0" smtClean="0"/>
              <a:t>Dense, thick, and hard</a:t>
            </a:r>
          </a:p>
          <a:p>
            <a:r>
              <a:rPr lang="en-US" sz="3600" dirty="0" smtClean="0"/>
              <a:t>2. </a:t>
            </a:r>
            <a:r>
              <a:rPr lang="en-US" sz="3600" u="sng" dirty="0" err="1" smtClean="0"/>
              <a:t>Endosteum</a:t>
            </a:r>
            <a:r>
              <a:rPr lang="en-US" sz="3600" dirty="0" smtClean="0"/>
              <a:t> – Inner layer</a:t>
            </a:r>
          </a:p>
          <a:p>
            <a:pPr lvl="1"/>
            <a:r>
              <a:rPr lang="en-US" sz="3600" dirty="0" smtClean="0"/>
              <a:t>Less dense bone that is sponge like.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16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1.  </a:t>
            </a:r>
            <a:r>
              <a:rPr lang="en-US" sz="2800" u="sng" dirty="0" smtClean="0"/>
              <a:t>Joint</a:t>
            </a:r>
            <a:r>
              <a:rPr lang="en-US" sz="2800" dirty="0" smtClean="0"/>
              <a:t> – a location in the body where two or more bones meet to enable movement.</a:t>
            </a:r>
          </a:p>
          <a:p>
            <a:r>
              <a:rPr lang="en-US" sz="2800" dirty="0" smtClean="0"/>
              <a:t>2.  </a:t>
            </a:r>
            <a:r>
              <a:rPr lang="en-US" sz="2800" u="sng" dirty="0" smtClean="0"/>
              <a:t>Ball and Socket Joint</a:t>
            </a:r>
          </a:p>
          <a:p>
            <a:pPr lvl="1"/>
            <a:r>
              <a:rPr lang="en-US" sz="2800" dirty="0" smtClean="0"/>
              <a:t>Enables wide range of motion</a:t>
            </a:r>
          </a:p>
          <a:p>
            <a:pPr lvl="1"/>
            <a:r>
              <a:rPr lang="en-US" sz="2800" dirty="0" smtClean="0"/>
              <a:t>Example – shoulder and hip</a:t>
            </a:r>
          </a:p>
          <a:p>
            <a:r>
              <a:rPr lang="en-US" sz="2800" dirty="0" smtClean="0"/>
              <a:t>3.  </a:t>
            </a:r>
            <a:r>
              <a:rPr lang="en-US" sz="2800" u="sng" dirty="0" smtClean="0"/>
              <a:t>Hinge</a:t>
            </a:r>
            <a:r>
              <a:rPr lang="en-US" sz="2800" dirty="0" smtClean="0"/>
              <a:t> Joint</a:t>
            </a:r>
          </a:p>
          <a:p>
            <a:pPr lvl="1"/>
            <a:r>
              <a:rPr lang="en-US" sz="2800" dirty="0" smtClean="0"/>
              <a:t>Lesser range of motion than ball and socket</a:t>
            </a:r>
          </a:p>
          <a:p>
            <a:pPr lvl="1"/>
            <a:r>
              <a:rPr lang="en-US" sz="2800" dirty="0" smtClean="0"/>
              <a:t>Example elbow and knee</a:t>
            </a:r>
          </a:p>
          <a:p>
            <a:r>
              <a:rPr lang="en-US" sz="2800" dirty="0" smtClean="0"/>
              <a:t>4.  </a:t>
            </a:r>
            <a:r>
              <a:rPr lang="en-US" sz="2800" u="sng" dirty="0" smtClean="0"/>
              <a:t>Pivot Joint</a:t>
            </a:r>
          </a:p>
          <a:p>
            <a:pPr lvl="1"/>
            <a:r>
              <a:rPr lang="en-US" sz="2800" dirty="0" smtClean="0"/>
              <a:t>Enables rotation of head and forearm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2665</TotalTime>
  <Words>630</Words>
  <Application>Microsoft Macintosh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Times New Roman</vt:lpstr>
      <vt:lpstr>Arial</vt:lpstr>
      <vt:lpstr>Clarity</vt:lpstr>
      <vt:lpstr>Skeletal System</vt:lpstr>
      <vt:lpstr>PowerPoint Presentation</vt:lpstr>
      <vt:lpstr>5 Main Functions</vt:lpstr>
      <vt:lpstr>PowerPoint Presentation</vt:lpstr>
      <vt:lpstr>PowerPoint Presentation</vt:lpstr>
      <vt:lpstr>2 main parts of skeletal system</vt:lpstr>
      <vt:lpstr>4 Types of Bones</vt:lpstr>
      <vt:lpstr>2 Layers of Bone</vt:lpstr>
      <vt:lpstr>Types of Joints</vt:lpstr>
      <vt:lpstr>3 Types of Connective Tissue</vt:lpstr>
      <vt:lpstr>3 Types of Connective Tissue</vt:lpstr>
      <vt:lpstr>3 Types of Connective Tissue</vt:lpstr>
      <vt:lpstr>Problems of Skeletal System</vt:lpstr>
      <vt:lpstr>PowerPoint Presentation</vt:lpstr>
      <vt:lpstr>Problems of Skeletal System</vt:lpstr>
      <vt:lpstr>PowerPoint Presentation</vt:lpstr>
      <vt:lpstr>Problems of Skeletal System</vt:lpstr>
      <vt:lpstr>PowerPoint Presentation</vt:lpstr>
      <vt:lpstr>PowerPoint Presentation</vt:lpstr>
      <vt:lpstr>PowerPoint Presentation</vt:lpstr>
      <vt:lpstr>Problems of Skeletal System</vt:lpstr>
      <vt:lpstr>Problems of Skeletal System</vt:lpstr>
      <vt:lpstr>Problems of the Joints</vt:lpstr>
      <vt:lpstr>PowerPoint Presentation</vt:lpstr>
      <vt:lpstr>Problems of the Joints</vt:lpstr>
      <vt:lpstr>PowerPoint Presentation</vt:lpstr>
      <vt:lpstr>Problems of the Joints</vt:lpstr>
      <vt:lpstr>Keeping Skeletal System Healthy</vt:lpstr>
      <vt:lpstr>`</vt:lpstr>
      <vt:lpstr>PowerPoint Presentation</vt:lpstr>
    </vt:vector>
  </TitlesOfParts>
  <Company>CRSD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</dc:title>
  <dc:creator>tester</dc:creator>
  <cp:lastModifiedBy>Benita Cyriac</cp:lastModifiedBy>
  <cp:revision>51</cp:revision>
  <dcterms:created xsi:type="dcterms:W3CDTF">2010-10-05T16:44:41Z</dcterms:created>
  <dcterms:modified xsi:type="dcterms:W3CDTF">2017-04-20T09:09:03Z</dcterms:modified>
</cp:coreProperties>
</file>