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71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0"/>
    <p:restoredTop sz="92409"/>
  </p:normalViewPr>
  <p:slideViewPr>
    <p:cSldViewPr>
      <p:cViewPr varScale="1">
        <p:scale>
          <a:sx n="96" d="100"/>
          <a:sy n="96" d="100"/>
        </p:scale>
        <p:origin x="220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41F4A2-F852-4B4C-9C2D-7D0101A8C39B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5FCB096-54BC-4416-BAB0-B8B85F3DBA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Muscular System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9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Strain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34694"/>
            <a:ext cx="2971800" cy="4427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1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2057400"/>
            <a:ext cx="7594600" cy="4068763"/>
          </a:xfrm>
        </p:spPr>
        <p:txBody>
          <a:bodyPr>
            <a:normAutofit/>
          </a:bodyPr>
          <a:lstStyle/>
          <a:p>
            <a:r>
              <a:rPr lang="en-US" sz="3200" dirty="0"/>
              <a:t>2.  Muscle Cramp</a:t>
            </a:r>
          </a:p>
          <a:p>
            <a:r>
              <a:rPr lang="en-US" sz="3200" dirty="0"/>
              <a:t>	a. </a:t>
            </a:r>
            <a:r>
              <a:rPr lang="en-US" sz="3200" b="1" dirty="0"/>
              <a:t>when a muscle contracts </a:t>
            </a:r>
            <a:r>
              <a:rPr lang="en-US" sz="3200" dirty="0" smtClean="0"/>
              <a:t>	</a:t>
            </a:r>
            <a:r>
              <a:rPr lang="en-US" sz="3200" b="1" dirty="0" smtClean="0"/>
              <a:t>involuntarily </a:t>
            </a:r>
            <a:endParaRPr lang="en-US" sz="3200" b="1" dirty="0"/>
          </a:p>
          <a:p>
            <a:r>
              <a:rPr lang="en-US" sz="3200" dirty="0"/>
              <a:t>	b. </a:t>
            </a:r>
            <a:r>
              <a:rPr lang="en-US" sz="3200" b="1" dirty="0"/>
              <a:t>may occur from using a muscle for </a:t>
            </a:r>
            <a:r>
              <a:rPr lang="en-US" sz="3200" b="1" dirty="0" smtClean="0"/>
              <a:t>	too </a:t>
            </a:r>
            <a:r>
              <a:rPr lang="en-US" sz="3200" b="1" dirty="0"/>
              <a:t>long</a:t>
            </a:r>
          </a:p>
          <a:p>
            <a:r>
              <a:rPr lang="en-US" sz="3200" dirty="0"/>
              <a:t>	c. to </a:t>
            </a:r>
            <a:r>
              <a:rPr lang="en-US" sz="3200" dirty="0" smtClean="0"/>
              <a:t>heal - gently </a:t>
            </a:r>
            <a:r>
              <a:rPr lang="en-US" sz="3200" dirty="0"/>
              <a:t>stretch muscle and </a:t>
            </a:r>
            <a:r>
              <a:rPr lang="en-US" sz="3200" dirty="0" smtClean="0"/>
              <a:t>	massage </a:t>
            </a:r>
            <a:r>
              <a:rPr lang="en-US" sz="3200" dirty="0"/>
              <a:t>the knot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of Muscular System</a:t>
            </a:r>
          </a:p>
        </p:txBody>
      </p:sp>
    </p:spTree>
    <p:extLst>
      <p:ext uri="{BB962C8B-B14F-4D97-AF65-F5344CB8AC3E}">
        <p14:creationId xmlns:p14="http://schemas.microsoft.com/office/powerpoint/2010/main" val="255494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1905000"/>
            <a:ext cx="7747000" cy="4221163"/>
          </a:xfrm>
        </p:spPr>
        <p:txBody>
          <a:bodyPr>
            <a:normAutofit/>
          </a:bodyPr>
          <a:lstStyle/>
          <a:p>
            <a:r>
              <a:rPr lang="en-US" sz="2600" dirty="0"/>
              <a:t>3.  Muscular Dystrophy</a:t>
            </a:r>
          </a:p>
          <a:p>
            <a:r>
              <a:rPr lang="en-US" sz="2600" dirty="0"/>
              <a:t>	a. crippling disease characterized by </a:t>
            </a:r>
            <a:r>
              <a:rPr lang="en-US" sz="2600" dirty="0" smtClean="0"/>
              <a:t>	</a:t>
            </a:r>
            <a:r>
              <a:rPr lang="en-US" sz="2600" b="1" dirty="0" smtClean="0"/>
              <a:t>progressive wasting </a:t>
            </a:r>
            <a:r>
              <a:rPr lang="en-US" sz="2600" b="1" dirty="0"/>
              <a:t>away of </a:t>
            </a:r>
            <a:r>
              <a:rPr lang="en-US" sz="2600" b="1" dirty="0" smtClean="0"/>
              <a:t>skeletal </a:t>
            </a:r>
            <a:r>
              <a:rPr lang="en-US" sz="2600" b="1" dirty="0"/>
              <a:t>muscles</a:t>
            </a:r>
          </a:p>
          <a:p>
            <a:r>
              <a:rPr lang="en-US" sz="2600" dirty="0"/>
              <a:t>	b. </a:t>
            </a:r>
            <a:r>
              <a:rPr lang="en-US" sz="2600" b="1" dirty="0"/>
              <a:t>muscle cells are unable to function properly </a:t>
            </a:r>
          </a:p>
          <a:p>
            <a:r>
              <a:rPr lang="en-US" sz="2600" dirty="0"/>
              <a:t>	c. symptoms – muscle weakness, difficulty </a:t>
            </a:r>
            <a:r>
              <a:rPr lang="en-US" sz="2600" dirty="0" smtClean="0"/>
              <a:t>	standing/walking</a:t>
            </a:r>
            <a:r>
              <a:rPr lang="en-US" sz="2600" dirty="0"/>
              <a:t>, </a:t>
            </a:r>
            <a:r>
              <a:rPr lang="en-US" sz="2600" dirty="0" smtClean="0"/>
              <a:t>frequent falling</a:t>
            </a:r>
            <a:endParaRPr lang="en-US" sz="2600" dirty="0"/>
          </a:p>
          <a:p>
            <a:r>
              <a:rPr lang="en-US" sz="2600" dirty="0"/>
              <a:t>	d. cannot be cured, but early detection is key as </a:t>
            </a:r>
            <a:r>
              <a:rPr lang="en-US" sz="2600" dirty="0" smtClean="0"/>
              <a:t>	muscle </a:t>
            </a:r>
            <a:r>
              <a:rPr lang="en-US" sz="2600" dirty="0"/>
              <a:t>weakening can </a:t>
            </a:r>
            <a:r>
              <a:rPr lang="en-US" sz="2600" dirty="0" smtClean="0"/>
              <a:t>be </a:t>
            </a:r>
            <a:r>
              <a:rPr lang="en-US" sz="2600" dirty="0"/>
              <a:t>delayed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of Muscular System</a:t>
            </a:r>
          </a:p>
        </p:txBody>
      </p:sp>
    </p:spTree>
    <p:extLst>
      <p:ext uri="{BB962C8B-B14F-4D97-AF65-F5344CB8AC3E}">
        <p14:creationId xmlns:p14="http://schemas.microsoft.com/office/powerpoint/2010/main" val="141219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057400"/>
            <a:ext cx="7823200" cy="4068763"/>
          </a:xfrm>
        </p:spPr>
        <p:txBody>
          <a:bodyPr/>
          <a:lstStyle/>
          <a:p>
            <a:r>
              <a:rPr lang="en-US" sz="3600" dirty="0"/>
              <a:t>4.  Key Facts and Terms</a:t>
            </a:r>
          </a:p>
          <a:p>
            <a:r>
              <a:rPr lang="en-US" sz="3600" dirty="0"/>
              <a:t>	a. </a:t>
            </a:r>
            <a:r>
              <a:rPr lang="en-US" sz="3600" b="1" u="sng" dirty="0"/>
              <a:t>Hypertrophy</a:t>
            </a:r>
            <a:r>
              <a:rPr lang="en-US" sz="3600" dirty="0"/>
              <a:t> – increase in </a:t>
            </a:r>
            <a:r>
              <a:rPr lang="en-US" sz="3600" dirty="0" smtClean="0"/>
              <a:t>	muscle </a:t>
            </a:r>
            <a:r>
              <a:rPr lang="en-US" sz="3600" dirty="0"/>
              <a:t>size due to </a:t>
            </a:r>
            <a:r>
              <a:rPr lang="en-US" sz="3600" dirty="0" smtClean="0"/>
              <a:t>	exercise</a:t>
            </a:r>
            <a:endParaRPr lang="en-US" sz="3600" dirty="0"/>
          </a:p>
          <a:p>
            <a:r>
              <a:rPr lang="en-US" sz="3600" dirty="0"/>
              <a:t>	b. </a:t>
            </a:r>
            <a:r>
              <a:rPr lang="en-US" sz="3600" b="1" u="sng" dirty="0"/>
              <a:t>Atrophy</a:t>
            </a:r>
            <a:r>
              <a:rPr lang="en-US" sz="3600" dirty="0"/>
              <a:t> – decrease in muscle </a:t>
            </a:r>
            <a:r>
              <a:rPr lang="en-US" sz="3600" dirty="0" smtClean="0"/>
              <a:t>	size </a:t>
            </a:r>
            <a:r>
              <a:rPr lang="en-US" sz="3600" dirty="0"/>
              <a:t>from a lack </a:t>
            </a:r>
            <a:r>
              <a:rPr lang="en-US" sz="3600" dirty="0" smtClean="0"/>
              <a:t>of </a:t>
            </a:r>
            <a:r>
              <a:rPr lang="en-US" sz="3600" dirty="0"/>
              <a:t>use of </a:t>
            </a:r>
            <a:r>
              <a:rPr lang="en-US" sz="3600" dirty="0" smtClean="0"/>
              <a:t>	muscles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133600"/>
            <a:ext cx="7442200" cy="3992563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a.  allows movement </a:t>
            </a:r>
          </a:p>
          <a:p>
            <a:r>
              <a:rPr lang="en-US" sz="2800" b="1" dirty="0" smtClean="0"/>
              <a:t>b</a:t>
            </a:r>
            <a:r>
              <a:rPr lang="en-US" sz="2800" b="1" dirty="0"/>
              <a:t>. enables voluntary and involuntary movement</a:t>
            </a:r>
          </a:p>
          <a:p>
            <a:r>
              <a:rPr lang="en-US" sz="2800" dirty="0" smtClean="0"/>
              <a:t>c</a:t>
            </a:r>
            <a:r>
              <a:rPr lang="en-US" sz="2800" dirty="0"/>
              <a:t>. </a:t>
            </a:r>
            <a:r>
              <a:rPr lang="en-US" sz="2800" u="sng" dirty="0"/>
              <a:t>voluntary</a:t>
            </a:r>
            <a:r>
              <a:rPr lang="en-US" sz="2800" dirty="0"/>
              <a:t> – movements you can control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ex</a:t>
            </a:r>
            <a:r>
              <a:rPr lang="en-US" sz="2800" dirty="0"/>
              <a:t>. Shooting a basketball, playing piano, </a:t>
            </a:r>
            <a:r>
              <a:rPr lang="en-US" sz="2800" dirty="0" smtClean="0"/>
              <a:t>	etc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d</a:t>
            </a:r>
            <a:r>
              <a:rPr lang="en-US" sz="2800" dirty="0"/>
              <a:t>. </a:t>
            </a:r>
            <a:r>
              <a:rPr lang="en-US" sz="2800" u="sng" dirty="0"/>
              <a:t>involuntary</a:t>
            </a:r>
            <a:r>
              <a:rPr lang="en-US" sz="2800" dirty="0"/>
              <a:t> – occurs without you knowing it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ex</a:t>
            </a:r>
            <a:r>
              <a:rPr lang="en-US" sz="2800" dirty="0"/>
              <a:t>. Muscles that help you breathe, make </a:t>
            </a:r>
            <a:r>
              <a:rPr lang="en-US" sz="2800" dirty="0" smtClean="0"/>
              <a:t>	your 	heartbeat</a:t>
            </a:r>
            <a:endParaRPr lang="en-US" sz="2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  What do muscles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31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408333" cy="3450696"/>
          </a:xfrm>
        </p:spPr>
        <p:txBody>
          <a:bodyPr>
            <a:normAutofit fontScale="70000" lnSpcReduction="20000"/>
          </a:bodyPr>
          <a:lstStyle/>
          <a:p>
            <a:r>
              <a:rPr lang="en-US" sz="5200" b="1" dirty="0"/>
              <a:t>a. </a:t>
            </a:r>
            <a:r>
              <a:rPr lang="en-US" sz="5200" b="1" u="sng" dirty="0"/>
              <a:t>Smooth Muscle </a:t>
            </a:r>
            <a:r>
              <a:rPr lang="en-US" sz="5200" b="1" dirty="0"/>
              <a:t>– acts on the lining of the body’s passageways and hollow internal organs</a:t>
            </a:r>
          </a:p>
          <a:p>
            <a:pPr lvl="1"/>
            <a:r>
              <a:rPr lang="en-US" sz="5200" dirty="0"/>
              <a:t>- found inside digestive tract, lining of blood </a:t>
            </a:r>
            <a:r>
              <a:rPr lang="en-US" sz="5200" dirty="0" smtClean="0"/>
              <a:t>vessels</a:t>
            </a:r>
            <a:endParaRPr lang="en-US" sz="5200" dirty="0"/>
          </a:p>
          <a:p>
            <a:pPr lvl="1"/>
            <a:r>
              <a:rPr lang="en-US" sz="5200" dirty="0"/>
              <a:t>- INVOLUNTARY – you cannot control the movement!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</a:t>
            </a:r>
            <a:r>
              <a:rPr lang="en-US" dirty="0" smtClean="0"/>
              <a:t>3 Types </a:t>
            </a:r>
            <a:r>
              <a:rPr lang="en-US" dirty="0"/>
              <a:t>of </a:t>
            </a:r>
            <a:r>
              <a:rPr lang="en-US" dirty="0" smtClean="0"/>
              <a:t>Muscle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9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b. </a:t>
            </a:r>
            <a:r>
              <a:rPr lang="en-US" sz="3600" b="1" u="sng" dirty="0"/>
              <a:t>Skeletal Muscle </a:t>
            </a:r>
            <a:r>
              <a:rPr lang="en-US" sz="3600" b="1" dirty="0"/>
              <a:t>– muscles attached to bone that cause body movements.</a:t>
            </a:r>
          </a:p>
          <a:p>
            <a:r>
              <a:rPr lang="en-US" sz="3600" dirty="0" smtClean="0"/>
              <a:t>- </a:t>
            </a:r>
            <a:r>
              <a:rPr lang="en-US" sz="3600" dirty="0"/>
              <a:t>VOLUNTARY control!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Types of Muscles</a:t>
            </a:r>
          </a:p>
        </p:txBody>
      </p:sp>
    </p:spTree>
    <p:extLst>
      <p:ext uri="{BB962C8B-B14F-4D97-AF65-F5344CB8AC3E}">
        <p14:creationId xmlns:p14="http://schemas.microsoft.com/office/powerpoint/2010/main" val="338827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7670800" cy="3992563"/>
          </a:xfrm>
        </p:spPr>
        <p:txBody>
          <a:bodyPr>
            <a:normAutofit/>
          </a:bodyPr>
          <a:lstStyle/>
          <a:p>
            <a:r>
              <a:rPr lang="en-US" dirty="0"/>
              <a:t>- </a:t>
            </a:r>
            <a:r>
              <a:rPr lang="en-US" sz="2800" dirty="0"/>
              <a:t>S</a:t>
            </a:r>
            <a:r>
              <a:rPr lang="en-US" sz="2800" dirty="0" smtClean="0"/>
              <a:t>keletal </a:t>
            </a:r>
            <a:r>
              <a:rPr lang="en-US" sz="2800" dirty="0"/>
              <a:t>muscles often work together to </a:t>
            </a:r>
            <a:r>
              <a:rPr lang="en-US" sz="2800" dirty="0" smtClean="0"/>
              <a:t>perform </a:t>
            </a:r>
            <a:r>
              <a:rPr lang="en-US" sz="2800" dirty="0"/>
              <a:t>contrasting </a:t>
            </a:r>
            <a:r>
              <a:rPr lang="en-US" sz="2800" dirty="0" smtClean="0"/>
              <a:t>movements</a:t>
            </a:r>
          </a:p>
          <a:p>
            <a:r>
              <a:rPr lang="en-US" b="1" dirty="0" smtClean="0"/>
              <a:t>- </a:t>
            </a:r>
            <a:r>
              <a:rPr lang="en-US" sz="2800" b="1" dirty="0"/>
              <a:t>Flexor – muscle that closes a joint</a:t>
            </a:r>
          </a:p>
          <a:p>
            <a:r>
              <a:rPr lang="en-US" sz="2800" b="1" dirty="0" smtClean="0"/>
              <a:t>- </a:t>
            </a:r>
            <a:r>
              <a:rPr lang="en-US" sz="2800" b="1" dirty="0"/>
              <a:t>Extensor – muscle that opens a joint</a:t>
            </a:r>
          </a:p>
          <a:p>
            <a:pPr lvl="1"/>
            <a:r>
              <a:rPr lang="en-US" sz="2800" dirty="0"/>
              <a:t>- a great example is when you bend and straighten your arm at the elbow using your biceps and triceps.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Types of Muscles</a:t>
            </a:r>
          </a:p>
        </p:txBody>
      </p:sp>
    </p:spTree>
    <p:extLst>
      <p:ext uri="{BB962C8B-B14F-4D97-AF65-F5344CB8AC3E}">
        <p14:creationId xmlns:p14="http://schemas.microsoft.com/office/powerpoint/2010/main" val="14151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c. Cardiac Muscle – muscle that forms the walls of the heart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- </a:t>
            </a:r>
            <a:r>
              <a:rPr lang="en-US" sz="3600" dirty="0"/>
              <a:t>responsible for the contraction </a:t>
            </a:r>
            <a:r>
              <a:rPr lang="en-US" sz="3600" dirty="0" smtClean="0"/>
              <a:t>	of </a:t>
            </a:r>
            <a:r>
              <a:rPr lang="en-US" sz="3600" dirty="0"/>
              <a:t>your heart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- </a:t>
            </a:r>
            <a:r>
              <a:rPr lang="en-US" sz="3600" dirty="0"/>
              <a:t>INVOLUNTARY!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Types of Muscles</a:t>
            </a:r>
          </a:p>
        </p:txBody>
      </p:sp>
    </p:spTree>
    <p:extLst>
      <p:ext uri="{BB962C8B-B14F-4D97-AF65-F5344CB8AC3E}">
        <p14:creationId xmlns:p14="http://schemas.microsoft.com/office/powerpoint/2010/main" val="22891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 </a:t>
            </a:r>
            <a:r>
              <a:rPr lang="en-US" sz="4000" b="1" u="sng" dirty="0" smtClean="0"/>
              <a:t>Contractibility</a:t>
            </a:r>
            <a:r>
              <a:rPr lang="en-US" sz="4000" dirty="0" smtClean="0"/>
              <a:t> – muscles have the ability to shorten, or contract</a:t>
            </a:r>
          </a:p>
          <a:p>
            <a:r>
              <a:rPr lang="en-US" sz="4000" dirty="0" smtClean="0"/>
              <a:t>2.  </a:t>
            </a:r>
            <a:r>
              <a:rPr lang="en-US" sz="4000" b="1" u="sng" dirty="0" smtClean="0"/>
              <a:t>Extensibility</a:t>
            </a:r>
            <a:r>
              <a:rPr lang="en-US" sz="4000" dirty="0" smtClean="0"/>
              <a:t> – muscles lengthen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Muscles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0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81200"/>
            <a:ext cx="7670800" cy="41449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</a:t>
            </a:r>
            <a:r>
              <a:rPr lang="en-US" sz="3200" b="1" dirty="0"/>
              <a:t>. Exercise regularly!</a:t>
            </a:r>
          </a:p>
          <a:p>
            <a:r>
              <a:rPr lang="en-US" sz="3200" b="1" dirty="0" smtClean="0"/>
              <a:t>b</a:t>
            </a:r>
            <a:r>
              <a:rPr lang="en-US" sz="3200" b="1" dirty="0"/>
              <a:t>. Eat foods that are high in </a:t>
            </a:r>
            <a:r>
              <a:rPr lang="en-US" sz="3200" b="1" dirty="0" smtClean="0"/>
              <a:t>protein</a:t>
            </a:r>
          </a:p>
          <a:p>
            <a:pPr lvl="1"/>
            <a:r>
              <a:rPr lang="en-US" sz="3000" dirty="0" smtClean="0"/>
              <a:t>Protein – building blocks of muscle</a:t>
            </a:r>
            <a:endParaRPr lang="en-US" sz="3000" dirty="0"/>
          </a:p>
          <a:p>
            <a:r>
              <a:rPr lang="en-US" sz="3200" dirty="0"/>
              <a:t>	</a:t>
            </a:r>
            <a:r>
              <a:rPr lang="en-US" sz="3200" dirty="0" smtClean="0"/>
              <a:t>- </a:t>
            </a:r>
            <a:r>
              <a:rPr lang="en-US" sz="3200" dirty="0"/>
              <a:t>meats, milk, eggs, yogurt, fish, nuts</a:t>
            </a:r>
          </a:p>
          <a:p>
            <a:r>
              <a:rPr lang="en-US" sz="3200" b="1" dirty="0" smtClean="0"/>
              <a:t>c</a:t>
            </a:r>
            <a:r>
              <a:rPr lang="en-US" sz="3200" b="1" dirty="0"/>
              <a:t>. exercise the right way</a:t>
            </a:r>
            <a:r>
              <a:rPr lang="en-US" sz="3200" dirty="0"/>
              <a:t>, use the weight room correctly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How do you build strong muscles?</a:t>
            </a:r>
          </a:p>
        </p:txBody>
      </p:sp>
    </p:spTree>
    <p:extLst>
      <p:ext uri="{BB962C8B-B14F-4D97-AF65-F5344CB8AC3E}">
        <p14:creationId xmlns:p14="http://schemas.microsoft.com/office/powerpoint/2010/main" val="147477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2133600"/>
            <a:ext cx="7670800" cy="3992563"/>
          </a:xfrm>
        </p:spPr>
        <p:txBody>
          <a:bodyPr/>
          <a:lstStyle/>
          <a:p>
            <a:r>
              <a:rPr lang="en-US" sz="3600" dirty="0"/>
              <a:t>1.  Muscle Strain </a:t>
            </a:r>
          </a:p>
          <a:p>
            <a:r>
              <a:rPr lang="en-US" sz="3600" dirty="0"/>
              <a:t>a. </a:t>
            </a:r>
            <a:r>
              <a:rPr lang="en-US" sz="3600" b="1" dirty="0"/>
              <a:t>painful stretching or tearing of muscle fibers </a:t>
            </a:r>
            <a:r>
              <a:rPr lang="en-US" sz="3600" dirty="0"/>
              <a:t>caused by overexertion</a:t>
            </a:r>
          </a:p>
          <a:p>
            <a:r>
              <a:rPr lang="en-US" sz="3600" dirty="0"/>
              <a:t>b. to heal, </a:t>
            </a:r>
            <a:r>
              <a:rPr lang="en-US" sz="3600" b="1" dirty="0"/>
              <a:t>ice </a:t>
            </a:r>
            <a:r>
              <a:rPr lang="en-US" sz="3600" b="1" dirty="0" smtClean="0"/>
              <a:t>it and then apply heat</a:t>
            </a:r>
            <a:endParaRPr lang="en-US" sz="3600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Muscular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1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8819</TotalTime>
  <Words>272</Words>
  <Application>Microsoft Macintosh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Candara</vt:lpstr>
      <vt:lpstr>Symbol</vt:lpstr>
      <vt:lpstr>Waveform</vt:lpstr>
      <vt:lpstr>The Muscular System </vt:lpstr>
      <vt:lpstr>1.  What do muscles do?</vt:lpstr>
      <vt:lpstr>2.  3 Types of Muscle</vt:lpstr>
      <vt:lpstr>2.  Types of Muscles</vt:lpstr>
      <vt:lpstr>2.  Types of Muscles</vt:lpstr>
      <vt:lpstr>2.  Types of Muscles</vt:lpstr>
      <vt:lpstr>Properties of Muscles</vt:lpstr>
      <vt:lpstr>3. How do you build strong muscles?</vt:lpstr>
      <vt:lpstr>Problems of Muscular System</vt:lpstr>
      <vt:lpstr>Muscle Strain</vt:lpstr>
      <vt:lpstr>Problems of Muscular System</vt:lpstr>
      <vt:lpstr>Problems of Muscular System</vt:lpstr>
      <vt:lpstr>Muscle Size</vt:lpstr>
    </vt:vector>
  </TitlesOfParts>
  <Company>CRSD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Muscular System </dc:title>
  <dc:creator>tester</dc:creator>
  <cp:lastModifiedBy>Benita Cyriac</cp:lastModifiedBy>
  <cp:revision>47</cp:revision>
  <dcterms:created xsi:type="dcterms:W3CDTF">2010-11-11T13:10:52Z</dcterms:created>
  <dcterms:modified xsi:type="dcterms:W3CDTF">2017-04-06T07:55:03Z</dcterms:modified>
</cp:coreProperties>
</file>